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2.jpeg" ContentType="image/jpeg"/>
  <Override PartName="/ppt/charts/chart1.xml" ContentType="application/vnd.openxmlformats-officedocument.drawingml.chart+xml"/>
  <Override PartName="/ppt/charts/chart2.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1pPr>
    <a:lvl2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2pPr>
    <a:lvl3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3pPr>
    <a:lvl4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4pPr>
    <a:lvl5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5pPr>
    <a:lvl6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6pPr>
    <a:lvl7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7pPr>
    <a:lvl8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8pPr>
    <a:lvl9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Col>
    <a:lastRow>
      <a:tcTxStyle b="off" i="off">
        <a:fontRef idx="min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25400" cap="flat">
              <a:solidFill>
                <a:srgbClr val="000000"/>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Row>
  </a:tblStyle>
  <a:tblStyle styleId="{EEE7283C-3CF3-47DC-8721-378D4A62B228}" styleName="">
    <a:tblBg/>
    <a:wholeTbl>
      <a:tcTxStyle b="off" i="off">
        <a:fontRef idx="minor">
          <a:srgbClr val="5A5F5E"/>
        </a:fontRef>
        <a:srgbClr val="5A5F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satOff val="1848"/>
              <a:lumOff val="-15262"/>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B4B4B4"/>
              </a:solidFill>
              <a:prstDash val="solid"/>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firstRow>
  </a:tblStyle>
  <a:tblStyle styleId="{CF821DB8-F4EB-4A41-A1BA-3FCAFE7338EE}" styleName="">
    <a:tblBg/>
    <a:wholeTbl>
      <a:tcTxStyle b="off" i="off">
        <a:fontRef idx="minor">
          <a:srgbClr val="5A5F5E"/>
        </a:fontRef>
        <a:srgbClr val="5A5F5E"/>
      </a:tcTxStyle>
      <a:tcStyle>
        <a:tcBdr>
          <a:left>
            <a:ln w="0" cap="flat">
              <a:noFill/>
              <a:miter lim="400000"/>
            </a:ln>
          </a:left>
          <a:right>
            <a:ln w="0" cap="flat">
              <a:noFill/>
              <a:miter lim="400000"/>
            </a:ln>
          </a:right>
          <a:top>
            <a:ln w="0" cap="flat">
              <a:noFill/>
              <a:miter lim="400000"/>
            </a:ln>
          </a:top>
          <a:bottom>
            <a:ln w="0" cap="flat">
              <a:noFill/>
              <a:miter lim="400000"/>
            </a:ln>
          </a:bottom>
          <a:insideH>
            <a:ln w="0" cap="flat">
              <a:noFill/>
              <a:miter lim="400000"/>
            </a:ln>
          </a:insideH>
          <a:insideV>
            <a:ln w="0" cap="flat">
              <a:noFill/>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08785"/>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noFill/>
              <a:miter lim="400000"/>
            </a:ln>
          </a:insideH>
          <a:insideV>
            <a:ln w="12700" cap="flat">
              <a:noFill/>
              <a:miter lim="400000"/>
            </a:ln>
          </a:insideV>
        </a:tcBdr>
        <a:fill>
          <a:solidFill>
            <a:srgbClr val="E5E6E5"/>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0" cap="flat">
              <a:noFill/>
              <a:miter lim="400000"/>
            </a:ln>
          </a:bottom>
          <a:insideH>
            <a:ln w="12700" cap="flat">
              <a:noFill/>
              <a:miter lim="400000"/>
            </a:ln>
          </a:insideH>
          <a:insideV>
            <a:ln w="12700" cap="flat">
              <a:noFill/>
              <a:miter lim="400000"/>
            </a:ln>
          </a:insideV>
        </a:tcBdr>
        <a:fill>
          <a:solidFill>
            <a:srgbClr val="5A5F5E"/>
          </a:solidFill>
        </a:fill>
      </a:tcStyle>
    </a:firstRow>
  </a:tblStyle>
  <a:tblStyle styleId="{33BA23B1-9221-436E-865A-0063620EA4FD}"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EBEBEB"/>
          </a:solidFill>
        </a:fill>
      </a:tcStyle>
    </a:band2H>
    <a:firstCo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E5E6E5"/>
          </a:solidFill>
        </a:fill>
      </a:tcStyle>
    </a:firstCol>
    <a:la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lastRow>
    <a:fir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custDash>
                <a:ds d="200000" sp="200000"/>
              </a:custDash>
              <a:miter lim="400000"/>
            </a:ln>
          </a:top>
          <a:bottom>
            <a:ln w="12700" cap="flat">
              <a:solidFill>
                <a:srgbClr val="5A5F5E"/>
              </a:solidFill>
              <a:custDash>
                <a:ds d="200000" sp="200000"/>
              </a:custDash>
              <a:miter lim="400000"/>
            </a:ln>
          </a:bottom>
          <a:insideH>
            <a:ln w="12700" cap="flat">
              <a:solidFill>
                <a:srgbClr val="5A5F5E"/>
              </a:solidFill>
              <a:custDash>
                <a:ds d="200000" sp="200000"/>
              </a:custDash>
              <a:miter lim="400000"/>
            </a:ln>
          </a:insideH>
          <a:insideV>
            <a:ln w="12700" cap="flat">
              <a:solidFill>
                <a:srgbClr val="C8C8C8"/>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000000"/>
        </a:fontRef>
        <a:srgbClr val="000000"/>
      </a:tcTxStyle>
      <a:tcStyle>
        <a:tcBdr>
          <a:left>
            <a:ln w="12700" cap="flat">
              <a:noFill/>
              <a:miter lim="400000"/>
            </a:ln>
          </a:left>
          <a:right>
            <a:ln w="12700" cap="flat">
              <a:solidFill>
                <a:srgbClr val="5A5F5E"/>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Col>
    <a:la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prstDash val="solid"/>
              <a:miter lim="400000"/>
            </a:ln>
          </a:top>
          <a:bottom>
            <a:ln w="12700" cap="flat">
              <a:noFill/>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lastRow>
    <a:fir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noFill/>
              <a:miter lim="400000"/>
            </a:ln>
          </a:top>
          <a:bottom>
            <a:ln w="12700" cap="flat">
              <a:solidFill>
                <a:srgbClr val="5A5F5E"/>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Relationships xmlns="http://schemas.openxmlformats.org/package/2006/relationships"><Relationship Id="rId1" Type="http://schemas.openxmlformats.org/officeDocument/2006/relationships/package" Target="../embeddings/Microsoft_Excel_Sheet2.xlsx"/><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title>
      <c:tx>
        <c:rich>
          <a:bodyPr rot="0"/>
          <a:lstStyle/>
          <a:p>
            <a:pPr>
              <a:defRPr b="0" i="0" strike="noStrike" sz="2900" u="none">
                <a:solidFill>
                  <a:srgbClr val="FF2600"/>
                </a:solidFill>
                <a:latin typeface="Gill Sans"/>
              </a:defRPr>
            </a:pPr>
            <a:r>
              <a:rPr b="0" i="0" strike="noStrike" sz="2900" u="none">
                <a:solidFill>
                  <a:srgbClr val="FF2600"/>
                </a:solidFill>
                <a:latin typeface="Gill Sans"/>
              </a:rPr>
              <a:t>User Testing Results</a:t>
            </a:r>
          </a:p>
        </c:rich>
      </c:tx>
      <c:layout>
        <c:manualLayout>
          <c:xMode val="edge"/>
          <c:yMode val="edge"/>
          <c:x val="0.467477"/>
          <c:y val="0.037631"/>
          <c:w val="0.250728"/>
          <c:h val="0.235115"/>
        </c:manualLayout>
      </c:layout>
      <c:overlay val="1"/>
      <c:spPr>
        <a:noFill/>
        <a:effectLst/>
      </c:spPr>
    </c:title>
    <c:autoTitleDeleted val="1"/>
    <c:view3D>
      <c:rotX val="6"/>
      <c:hPercent val="115"/>
      <c:rotY val="1"/>
      <c:depthPercent val="65"/>
      <c:rAngAx val="0"/>
      <c:perspective val="30"/>
    </c:view3D>
    <c:floor>
      <c:spPr>
        <a:noFill/>
        <a:ln>
          <a:noFill/>
        </a:ln>
        <a:effectLst/>
        <a:sp3d/>
      </c:spPr>
    </c:floor>
    <c:sideWall>
      <c:spPr>
        <a:noFill/>
        <a:ln>
          <a:noFill/>
        </a:ln>
        <a:effectLst/>
        <a:sp3d/>
      </c:spPr>
    </c:sideWall>
    <c:backWall>
      <c:spPr>
        <a:noFill/>
        <a:ln>
          <a:noFill/>
        </a:ln>
        <a:effectLst/>
        <a:sp3d/>
      </c:spPr>
    </c:backWall>
    <c:plotArea>
      <c:layout>
        <c:manualLayout>
          <c:layoutTarget val="inner"/>
          <c:xMode val="edge"/>
          <c:yMode val="edge"/>
          <c:x val="0.493726"/>
          <c:y val="0.272746"/>
          <c:w val="0.501274"/>
          <c:h val="0.714754"/>
        </c:manualLayout>
      </c:layout>
      <c:bar3DChart>
        <c:barDir val="bar"/>
        <c:grouping val="clustered"/>
        <c:varyColors val="0"/>
        <c:ser>
          <c:idx val="0"/>
          <c:order val="0"/>
          <c:tx>
            <c:strRef>
              <c:f>Sheet1!$B$1</c:f>
              <c:strCache>
                <c:ptCount val="1"/>
                <c:pt idx="0">
                  <c:v>Stapler One</c:v>
                </c:pt>
              </c:strCache>
            </c:strRef>
          </c:tx>
          <c:spPr>
            <a:solidFill>
              <a:srgbClr val="2E578C"/>
            </a:solidFill>
            <a:ln w="12700" cap="flat">
              <a:noFill/>
              <a:miter lim="400000"/>
            </a:ln>
            <a:effectLst/>
            <a:sp3d prstMaterial="matte"/>
          </c:spPr>
          <c:invertIfNegative val="0"/>
          <c:dLbls>
            <c:numFmt formatCode="0&quot; &quot;" sourceLinked="0"/>
            <c:txPr>
              <a:bodyPr/>
              <a:lstStyle/>
              <a:p>
                <a:pPr>
                  <a:defRPr b="0" i="0" strike="noStrike" sz="3600" u="none">
                    <a:solidFill>
                      <a:srgbClr val="FFFFFF"/>
                    </a:solidFill>
                    <a:effectLst>
                      <a:outerShdw sx="100000" sy="100000" kx="0" ky="0" algn="tl" rotWithShape="1" blurRad="190500" dist="25400" dir="5400000">
                        <a:srgbClr val="363636">
                          <a:alpha val="50000"/>
                        </a:srgbClr>
                      </a:outerShdw>
                    </a:effectLst>
                    <a:latin typeface="Gill Sans Light"/>
                  </a:defRPr>
                </a:pPr>
              </a:p>
            </c:txPr>
            <c:showLegendKey val="0"/>
            <c:showVal val="1"/>
            <c:showCatName val="0"/>
            <c:showSerName val="0"/>
            <c:showPercent val="0"/>
            <c:showBubbleSize val="0"/>
            <c:showLeaderLines val="0"/>
          </c:dLbls>
          <c:cat>
            <c:strRef>
              <c:f>Sheet1!$A$2:$A$5</c:f>
              <c:strCache>
                <c:ptCount val="4"/>
                <c:pt idx="0">
                  <c:v>Functionality </c:v>
                </c:pt>
                <c:pt idx="1">
                  <c:v>Learnability </c:v>
                </c:pt>
                <c:pt idx="2">
                  <c:v>Flexibililty </c:v>
                </c:pt>
                <c:pt idx="3">
                  <c:v>Industrial Design </c:v>
                </c:pt>
              </c:strCache>
            </c:strRef>
          </c:cat>
          <c:val>
            <c:numRef>
              <c:f>Sheet1!$B$2:$B$5</c:f>
              <c:numCache>
                <c:ptCount val="4"/>
                <c:pt idx="0">
                  <c:v>7.000000</c:v>
                </c:pt>
                <c:pt idx="1">
                  <c:v>12.000000</c:v>
                </c:pt>
                <c:pt idx="2">
                  <c:v>8.000000</c:v>
                </c:pt>
                <c:pt idx="3">
                  <c:v>11.000000</c:v>
                </c:pt>
              </c:numCache>
            </c:numRef>
          </c:val>
          <c:shape val="box"/>
        </c:ser>
        <c:ser>
          <c:idx val="1"/>
          <c:order val="1"/>
          <c:tx>
            <c:strRef>
              <c:f>Sheet1!$C$1</c:f>
              <c:strCache>
                <c:ptCount val="1"/>
                <c:pt idx="0">
                  <c:v>Stapler Two</c:v>
                </c:pt>
              </c:strCache>
            </c:strRef>
          </c:tx>
          <c:spPr>
            <a:solidFill>
              <a:srgbClr val="5D9648"/>
            </a:solidFill>
            <a:ln w="12700" cap="flat">
              <a:noFill/>
              <a:miter lim="400000"/>
            </a:ln>
            <a:effectLst/>
            <a:sp3d prstMaterial="matte"/>
          </c:spPr>
          <c:invertIfNegative val="0"/>
          <c:dLbls>
            <c:numFmt formatCode="0&quot; &quot;" sourceLinked="0"/>
            <c:txPr>
              <a:bodyPr/>
              <a:lstStyle/>
              <a:p>
                <a:pPr>
                  <a:defRPr b="0" i="0" strike="noStrike" sz="3600" u="none">
                    <a:solidFill>
                      <a:srgbClr val="FFFFFF"/>
                    </a:solidFill>
                    <a:effectLst>
                      <a:outerShdw sx="100000" sy="100000" kx="0" ky="0" algn="tl" rotWithShape="1" blurRad="190500" dist="25400" dir="5400000">
                        <a:srgbClr val="363636">
                          <a:alpha val="50000"/>
                        </a:srgbClr>
                      </a:outerShdw>
                    </a:effectLst>
                    <a:latin typeface="Gill Sans Light"/>
                  </a:defRPr>
                </a:pPr>
              </a:p>
            </c:txPr>
            <c:showLegendKey val="0"/>
            <c:showVal val="1"/>
            <c:showCatName val="0"/>
            <c:showSerName val="0"/>
            <c:showPercent val="0"/>
            <c:showBubbleSize val="0"/>
            <c:showLeaderLines val="0"/>
          </c:dLbls>
          <c:cat>
            <c:strRef>
              <c:f>Sheet1!$A$2:$A$5</c:f>
              <c:strCache>
                <c:ptCount val="4"/>
                <c:pt idx="0">
                  <c:v>Functionality </c:v>
                </c:pt>
                <c:pt idx="1">
                  <c:v>Learnability </c:v>
                </c:pt>
                <c:pt idx="2">
                  <c:v>Flexibililty </c:v>
                </c:pt>
                <c:pt idx="3">
                  <c:v>Industrial Design </c:v>
                </c:pt>
              </c:strCache>
            </c:strRef>
          </c:cat>
          <c:val>
            <c:numRef>
              <c:f>Sheet1!$C$2:$C$5</c:f>
              <c:numCache>
                <c:ptCount val="4"/>
                <c:pt idx="0">
                  <c:v>6.000000</c:v>
                </c:pt>
                <c:pt idx="1">
                  <c:v>10.000000</c:v>
                </c:pt>
                <c:pt idx="2">
                  <c:v>3.000000</c:v>
                </c:pt>
                <c:pt idx="3">
                  <c:v>10.000000</c:v>
                </c:pt>
              </c:numCache>
            </c:numRef>
          </c:val>
          <c:shape val="box"/>
        </c:ser>
        <c:ser>
          <c:idx val="2"/>
          <c:order val="2"/>
          <c:tx>
            <c:strRef>
              <c:f>Sheet1!$D$1</c:f>
              <c:strCache>
                <c:ptCount val="1"/>
                <c:pt idx="0">
                  <c:v>Stapler Three</c:v>
                </c:pt>
              </c:strCache>
            </c:strRef>
          </c:tx>
          <c:spPr>
            <a:solidFill>
              <a:srgbClr val="E7A13D"/>
            </a:solidFill>
            <a:ln w="12700" cap="flat">
              <a:noFill/>
              <a:miter lim="400000"/>
            </a:ln>
            <a:effectLst/>
            <a:sp3d prstMaterial="matte"/>
          </c:spPr>
          <c:invertIfNegative val="0"/>
          <c:dLbls>
            <c:numFmt formatCode="0&quot; &quot;" sourceLinked="0"/>
            <c:txPr>
              <a:bodyPr/>
              <a:lstStyle/>
              <a:p>
                <a:pPr>
                  <a:defRPr b="0" i="0" strike="noStrike" sz="3600" u="none">
                    <a:solidFill>
                      <a:srgbClr val="FFFFFF"/>
                    </a:solidFill>
                    <a:effectLst>
                      <a:outerShdw sx="100000" sy="100000" kx="0" ky="0" algn="tl" rotWithShape="1" blurRad="190500" dist="25400" dir="5400000">
                        <a:srgbClr val="363636">
                          <a:alpha val="50000"/>
                        </a:srgbClr>
                      </a:outerShdw>
                    </a:effectLst>
                    <a:latin typeface="Gill Sans Light"/>
                  </a:defRPr>
                </a:pPr>
              </a:p>
            </c:txPr>
            <c:showLegendKey val="0"/>
            <c:showVal val="1"/>
            <c:showCatName val="0"/>
            <c:showSerName val="0"/>
            <c:showPercent val="0"/>
            <c:showBubbleSize val="0"/>
            <c:showLeaderLines val="0"/>
          </c:dLbls>
          <c:cat>
            <c:strRef>
              <c:f>Sheet1!$A$2:$A$5</c:f>
              <c:strCache>
                <c:ptCount val="4"/>
                <c:pt idx="0">
                  <c:v>Functionality </c:v>
                </c:pt>
                <c:pt idx="1">
                  <c:v>Learnability </c:v>
                </c:pt>
                <c:pt idx="2">
                  <c:v>Flexibililty </c:v>
                </c:pt>
                <c:pt idx="3">
                  <c:v>Industrial Design </c:v>
                </c:pt>
              </c:strCache>
            </c:strRef>
          </c:cat>
          <c:val>
            <c:numRef>
              <c:f>Sheet1!$D$2:$D$5</c:f>
              <c:numCache>
                <c:ptCount val="4"/>
                <c:pt idx="0">
                  <c:v>12.000000</c:v>
                </c:pt>
                <c:pt idx="1">
                  <c:v>6.000000</c:v>
                </c:pt>
                <c:pt idx="2">
                  <c:v>6.000000</c:v>
                </c:pt>
                <c:pt idx="3">
                  <c:v>10.000000</c:v>
                </c:pt>
              </c:numCache>
            </c:numRef>
          </c:val>
          <c:shape val="box"/>
        </c:ser>
        <c:ser>
          <c:idx val="3"/>
          <c:order val="3"/>
          <c:tx>
            <c:strRef>
              <c:f>Sheet1!$E$1</c:f>
              <c:strCache>
                <c:ptCount val="1"/>
                <c:pt idx="0">
                  <c:v>Stapler Four</c:v>
                </c:pt>
              </c:strCache>
            </c:strRef>
          </c:tx>
          <c:spPr>
            <a:solidFill>
              <a:srgbClr val="BC2D30"/>
            </a:solidFill>
            <a:ln w="12700" cap="flat">
              <a:noFill/>
              <a:miter lim="400000"/>
            </a:ln>
            <a:effectLst/>
            <a:sp3d prstMaterial="matte"/>
          </c:spPr>
          <c:invertIfNegative val="0"/>
          <c:dLbls>
            <c:numFmt formatCode="0&quot; &quot;" sourceLinked="0"/>
            <c:txPr>
              <a:bodyPr/>
              <a:lstStyle/>
              <a:p>
                <a:pPr>
                  <a:defRPr b="0" i="0" strike="noStrike" sz="3600" u="none">
                    <a:solidFill>
                      <a:srgbClr val="FFFFFF"/>
                    </a:solidFill>
                    <a:effectLst>
                      <a:outerShdw sx="100000" sy="100000" kx="0" ky="0" algn="tl" rotWithShape="1" blurRad="190500" dist="25400" dir="5400000">
                        <a:srgbClr val="363636">
                          <a:alpha val="50000"/>
                        </a:srgbClr>
                      </a:outerShdw>
                    </a:effectLst>
                    <a:latin typeface="Gill Sans Light"/>
                  </a:defRPr>
                </a:pPr>
              </a:p>
            </c:txPr>
            <c:showLegendKey val="0"/>
            <c:showVal val="1"/>
            <c:showCatName val="0"/>
            <c:showSerName val="0"/>
            <c:showPercent val="0"/>
            <c:showBubbleSize val="0"/>
            <c:showLeaderLines val="0"/>
          </c:dLbls>
          <c:cat>
            <c:strRef>
              <c:f>Sheet1!$A$2:$A$5</c:f>
              <c:strCache>
                <c:ptCount val="4"/>
                <c:pt idx="0">
                  <c:v>Functionality </c:v>
                </c:pt>
                <c:pt idx="1">
                  <c:v>Learnability </c:v>
                </c:pt>
                <c:pt idx="2">
                  <c:v>Flexibililty </c:v>
                </c:pt>
                <c:pt idx="3">
                  <c:v>Industrial Design </c:v>
                </c:pt>
              </c:strCache>
            </c:strRef>
          </c:cat>
          <c:val>
            <c:numRef>
              <c:f>Sheet1!$E$2:$E$5</c:f>
              <c:numCache>
                <c:ptCount val="4"/>
                <c:pt idx="0">
                  <c:v>10.000000</c:v>
                </c:pt>
                <c:pt idx="1">
                  <c:v>4.000000</c:v>
                </c:pt>
                <c:pt idx="2">
                  <c:v>4.000000</c:v>
                </c:pt>
                <c:pt idx="3">
                  <c:v>13.000000</c:v>
                </c:pt>
              </c:numCache>
            </c:numRef>
          </c:val>
          <c:shape val="box"/>
        </c:ser>
        <c:gapWidth val="40"/>
        <c:gapDepth val="150"/>
        <c:shape val="box"/>
        <c:axId val="2094734552"/>
        <c:axId val="2094734553"/>
        <c:axId val="2094734554"/>
      </c:bar3DChart>
      <c:catAx>
        <c:axId val="2094734552"/>
        <c:scaling>
          <c:orientation val="maxMin"/>
        </c:scaling>
        <c:delete val="0"/>
        <c:axPos val="l"/>
        <c:title>
          <c:tx>
            <c:rich>
              <a:bodyPr rot="-5400000"/>
              <a:lstStyle/>
              <a:p>
                <a:pPr>
                  <a:defRPr b="0" i="0" strike="noStrike" sz="2400" u="none">
                    <a:solidFill>
                      <a:srgbClr val="535353"/>
                    </a:solidFill>
                    <a:latin typeface="Gill Sans Light"/>
                  </a:defRPr>
                </a:pPr>
                <a:r>
                  <a:rPr b="0" i="0" strike="noStrike" sz="2400" u="none">
                    <a:solidFill>
                      <a:srgbClr val="535353"/>
                    </a:solidFill>
                    <a:latin typeface="Gill Sans Light"/>
                  </a:rPr>
                  <a:t>Test Cases</a:t>
                </a:r>
              </a:p>
            </c:rich>
          </c:tx>
          <c:layout/>
          <c:overlay val="1"/>
        </c:title>
        <c:numFmt formatCode="General" sourceLinked="0"/>
        <c:majorTickMark val="none"/>
        <c:minorTickMark val="none"/>
        <c:tickLblPos val="nextTo"/>
        <c:spPr>
          <a:ln w="12700" cap="flat">
            <a:noFill/>
            <a:prstDash val="solid"/>
            <a:miter lim="400000"/>
          </a:ln>
        </c:spPr>
        <c:txPr>
          <a:bodyPr rot="0"/>
          <a:lstStyle/>
          <a:p>
            <a:pPr>
              <a:defRPr b="0" i="0" strike="noStrike" sz="2400" u="none">
                <a:solidFill>
                  <a:srgbClr val="535353"/>
                </a:solidFill>
                <a:latin typeface="Gill Sans Light"/>
              </a:defRPr>
            </a:pPr>
          </a:p>
        </c:txPr>
        <c:crossAx val="2094734553"/>
        <c:crosses val="autoZero"/>
        <c:auto val="1"/>
        <c:lblAlgn val="ctr"/>
        <c:noMultiLvlLbl val="1"/>
      </c:catAx>
      <c:valAx>
        <c:axId val="2094734553"/>
        <c:scaling>
          <c:orientation val="minMax"/>
        </c:scaling>
        <c:delete val="0"/>
        <c:axPos val="b"/>
        <c:majorGridlines>
          <c:spPr>
            <a:ln w="12700" cap="flat">
              <a:solidFill>
                <a:srgbClr val="CCCDCB"/>
              </a:solidFill>
              <a:prstDash val="solid"/>
              <a:miter lim="400000"/>
            </a:ln>
          </c:spPr>
        </c:majorGridlines>
        <c:title>
          <c:tx>
            <c:rich>
              <a:bodyPr rot="0"/>
              <a:lstStyle/>
              <a:p>
                <a:pPr>
                  <a:defRPr b="0" i="0" strike="noStrike" sz="2400" u="none">
                    <a:solidFill>
                      <a:srgbClr val="535353"/>
                    </a:solidFill>
                    <a:latin typeface="Gill Sans Light"/>
                  </a:defRPr>
                </a:pPr>
                <a:r>
                  <a:rPr b="0" i="0" strike="noStrike" sz="2400" u="none">
                    <a:solidFill>
                      <a:srgbClr val="535353"/>
                    </a:solidFill>
                    <a:latin typeface="Gill Sans Light"/>
                  </a:rPr>
                  <a:t>Tallies</a:t>
                </a:r>
              </a:p>
            </c:rich>
          </c:tx>
          <c:layout/>
          <c:overlay val="1"/>
        </c:title>
        <c:numFmt formatCode="General" sourceLinked="0"/>
        <c:majorTickMark val="none"/>
        <c:minorTickMark val="none"/>
        <c:tickLblPos val="nextTo"/>
        <c:spPr>
          <a:ln w="12700" cap="flat">
            <a:noFill/>
            <a:prstDash val="solid"/>
            <a:miter lim="400000"/>
          </a:ln>
        </c:spPr>
        <c:txPr>
          <a:bodyPr rot="0"/>
          <a:lstStyle/>
          <a:p>
            <a:pPr>
              <a:defRPr b="0" i="0" strike="noStrike" sz="2400" u="none">
                <a:solidFill>
                  <a:srgbClr val="535353"/>
                </a:solidFill>
                <a:latin typeface="Gill Sans Light"/>
              </a:defRPr>
            </a:pPr>
          </a:p>
        </c:txPr>
        <c:crossAx val="2094734552"/>
        <c:crosses val="autoZero"/>
        <c:crossBetween val="between"/>
        <c:majorUnit val="3.5"/>
        <c:minorUnit val="1.75"/>
      </c:valAx>
      <c:serAx>
        <c:axId val="2094734554"/>
        <c:scaling>
          <c:orientation val="minMax"/>
        </c:scaling>
        <c:delete val="0"/>
        <c:axPos val="b"/>
        <c:majorTickMark val="out"/>
        <c:minorTickMark val="none"/>
        <c:tickLblPos val="none"/>
        <c:spPr>
          <a:ln w="12700" cap="flat">
            <a:noFill/>
            <a:prstDash val="solid"/>
            <a:miter lim="400000"/>
          </a:ln>
        </c:spPr>
        <c:crossAx val="2094734553"/>
        <c:crosses val="autoZero"/>
        <c:tickLblSkip val="1"/>
      </c:serAx>
      <c:spPr>
        <a:noFill/>
        <a:ln w="12700" cap="flat">
          <a:noFill/>
          <a:miter lim="400000"/>
        </a:ln>
        <a:effectLst/>
      </c:spPr>
    </c:plotArea>
    <c:legend>
      <c:legendPos val="l"/>
      <c:layout>
        <c:manualLayout>
          <c:xMode val="edge"/>
          <c:yMode val="edge"/>
          <c:x val="0"/>
          <c:y val="0"/>
          <c:w val="0.308045"/>
          <c:h val="0.199402"/>
        </c:manualLayout>
      </c:layout>
      <c:overlay val="1"/>
      <c:spPr>
        <a:noFill/>
        <a:ln w="12700" cap="flat">
          <a:noFill/>
          <a:miter lim="400000"/>
        </a:ln>
        <a:effectLst/>
      </c:spPr>
      <c:txPr>
        <a:bodyPr rot="0"/>
        <a:lstStyle/>
        <a:p>
          <a:pPr>
            <a:defRPr b="0" i="0" strike="noStrike" sz="2600" u="none">
              <a:solidFill>
                <a:srgbClr val="535353"/>
              </a:solidFill>
              <a:latin typeface="Gill Sans Light"/>
            </a:defRPr>
          </a:pPr>
        </a:p>
      </c:txPr>
    </c:legend>
    <c:plotVisOnly val="1"/>
    <c:dispBlanksAs val="gap"/>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view3D>
      <c:rotX val="0"/>
      <c:hPercent val="154"/>
      <c:rotY val="21"/>
      <c:depthPercent val="65"/>
      <c:rAngAx val="0"/>
      <c:perspective val="30"/>
    </c:view3D>
    <c:floor>
      <c:spPr>
        <a:noFill/>
        <a:ln>
          <a:noFill/>
        </a:ln>
        <a:effectLst/>
        <a:sp3d/>
      </c:spPr>
    </c:floor>
    <c:sideWall>
      <c:spPr>
        <a:noFill/>
        <a:ln>
          <a:noFill/>
        </a:ln>
        <a:effectLst/>
        <a:sp3d/>
      </c:spPr>
    </c:sideWall>
    <c:backWall>
      <c:spPr>
        <a:noFill/>
        <a:ln>
          <a:noFill/>
        </a:ln>
        <a:effectLst/>
        <a:sp3d/>
      </c:spPr>
    </c:backWall>
    <c:plotArea>
      <c:layout>
        <c:manualLayout>
          <c:layoutTarget val="inner"/>
          <c:xMode val="edge"/>
          <c:yMode val="edge"/>
          <c:x val="0.005"/>
          <c:y val="0.005"/>
          <c:w val="0.99"/>
          <c:h val="0.9875"/>
        </c:manualLayout>
      </c:layout>
      <c:bar3DChart>
        <c:barDir val="bar"/>
        <c:grouping val="clustered"/>
        <c:varyColors val="0"/>
        <c:ser>
          <c:idx val="0"/>
          <c:order val="0"/>
          <c:tx>
            <c:strRef>
              <c:f>Sheet1!$B$1</c:f>
              <c:strCache>
                <c:ptCount val="1"/>
                <c:pt idx="0">
                  <c:v>Product 1</c:v>
                </c:pt>
              </c:strCache>
            </c:strRef>
          </c:tx>
          <c:spPr>
            <a:blipFill rotWithShape="1">
              <a:blip r:embed="rId2"/>
              <a:srcRect l="0" t="0" r="0" b="0"/>
              <a:stretch>
                <a:fillRect/>
              </a:stretch>
            </a:blipFill>
            <a:ln w="12700" cap="flat">
              <a:noFill/>
              <a:miter lim="400000"/>
            </a:ln>
            <a:effectLst>
              <a:outerShdw sx="100000" sy="100000" kx="0" ky="0" algn="tl" rotWithShape="1" blurRad="88900" dist="0" dir="7543772">
                <a:srgbClr val="005493">
                  <a:alpha val="61912"/>
                </a:srgbClr>
              </a:outerShdw>
            </a:effectLst>
            <a:sp3d prstMaterial="matte"/>
          </c:spPr>
          <c:invertIfNegative val="0"/>
          <c:pictureOptions>
            <c:pictureFormat val="stretch"/>
          </c:pictureOptions>
          <c:dLbls>
            <c:numFmt formatCode="#,##0" sourceLinked="0"/>
            <c:txPr>
              <a:bodyPr/>
              <a:lstStyle/>
              <a:p>
                <a:pPr>
                  <a:defRPr b="0" i="0" strike="noStrike" sz="4440" u="none">
                    <a:solidFill>
                      <a:srgbClr val="FFFFFF"/>
                    </a:solidFill>
                    <a:effectLst>
                      <a:outerShdw sx="100000" sy="100000" kx="0" ky="0" algn="tl" rotWithShape="1" blurRad="190500" dist="25400" dir="5400000">
                        <a:srgbClr val="363636">
                          <a:alpha val="50000"/>
                        </a:srgbClr>
                      </a:outerShdw>
                    </a:effectLst>
                    <a:latin typeface="Gill Sans Light"/>
                  </a:defRPr>
                </a:pPr>
              </a:p>
            </c:txPr>
            <c:showLegendKey val="0"/>
            <c:showVal val="0"/>
            <c:showCatName val="0"/>
            <c:showSerName val="0"/>
            <c:showPercent val="0"/>
            <c:showBubbleSize val="0"/>
            <c:showLeaderLines val="0"/>
          </c:dLbls>
          <c:cat>
            <c:strRef>
              <c:f>Sheet1!$A$2:$A$5</c:f>
              <c:strCache>
                <c:ptCount val="4"/>
                <c:pt idx="0">
                  <c:v>Functionality </c:v>
                </c:pt>
                <c:pt idx="1">
                  <c:v>Learnability </c:v>
                </c:pt>
                <c:pt idx="2">
                  <c:v>Flexibililty </c:v>
                </c:pt>
                <c:pt idx="3">
                  <c:v>Industrial Design </c:v>
                </c:pt>
              </c:strCache>
            </c:strRef>
          </c:cat>
          <c:val>
            <c:numRef>
              <c:f>Sheet1!$B$2:$B$5</c:f>
              <c:numCache>
                <c:ptCount val="4"/>
                <c:pt idx="0">
                  <c:v>7.000000</c:v>
                </c:pt>
                <c:pt idx="1">
                  <c:v>12.000000</c:v>
                </c:pt>
                <c:pt idx="2">
                  <c:v>8.000000</c:v>
                </c:pt>
                <c:pt idx="3">
                  <c:v>11.000000</c:v>
                </c:pt>
              </c:numCache>
            </c:numRef>
          </c:val>
          <c:shape val="box"/>
        </c:ser>
        <c:ser>
          <c:idx val="1"/>
          <c:order val="1"/>
          <c:tx>
            <c:strRef>
              <c:f>Sheet1!$C$1</c:f>
              <c:strCache>
                <c:ptCount val="1"/>
                <c:pt idx="0">
                  <c:v>Product 2</c:v>
                </c:pt>
              </c:strCache>
            </c:strRef>
          </c:tx>
          <c:spPr>
            <a:blipFill rotWithShape="1">
              <a:blip r:embed="rId3"/>
              <a:srcRect l="0" t="0" r="0" b="0"/>
              <a:stretch>
                <a:fillRect/>
              </a:stretch>
            </a:blipFill>
            <a:ln w="12700" cap="flat">
              <a:noFill/>
              <a:miter lim="400000"/>
            </a:ln>
            <a:effectLst>
              <a:outerShdw sx="100000" sy="100000" kx="0" ky="0" algn="tl" rotWithShape="1" blurRad="88900" dist="0" dir="7543772">
                <a:srgbClr val="005493">
                  <a:alpha val="61912"/>
                </a:srgbClr>
              </a:outerShdw>
            </a:effectLst>
            <a:sp3d prstMaterial="matte"/>
          </c:spPr>
          <c:invertIfNegative val="0"/>
          <c:pictureOptions>
            <c:pictureFormat val="stretch"/>
          </c:pictureOptions>
          <c:dLbls>
            <c:numFmt formatCode="#,##0" sourceLinked="0"/>
            <c:txPr>
              <a:bodyPr/>
              <a:lstStyle/>
              <a:p>
                <a:pPr>
                  <a:defRPr b="0" i="0" strike="noStrike" sz="4440" u="none">
                    <a:solidFill>
                      <a:srgbClr val="FFFFFF"/>
                    </a:solidFill>
                    <a:effectLst>
                      <a:outerShdw sx="100000" sy="100000" kx="0" ky="0" algn="tl" rotWithShape="1" blurRad="190500" dist="25400" dir="5400000">
                        <a:srgbClr val="363636">
                          <a:alpha val="50000"/>
                        </a:srgbClr>
                      </a:outerShdw>
                    </a:effectLst>
                    <a:latin typeface="Gill Sans Light"/>
                  </a:defRPr>
                </a:pPr>
              </a:p>
            </c:txPr>
            <c:showLegendKey val="0"/>
            <c:showVal val="0"/>
            <c:showCatName val="0"/>
            <c:showSerName val="0"/>
            <c:showPercent val="0"/>
            <c:showBubbleSize val="0"/>
            <c:showLeaderLines val="0"/>
          </c:dLbls>
          <c:cat>
            <c:strRef>
              <c:f>Sheet1!$A$2:$A$5</c:f>
              <c:strCache>
                <c:ptCount val="4"/>
                <c:pt idx="0">
                  <c:v>Functionality </c:v>
                </c:pt>
                <c:pt idx="1">
                  <c:v>Learnability </c:v>
                </c:pt>
                <c:pt idx="2">
                  <c:v>Flexibililty </c:v>
                </c:pt>
                <c:pt idx="3">
                  <c:v>Industrial Design </c:v>
                </c:pt>
              </c:strCache>
            </c:strRef>
          </c:cat>
          <c:val>
            <c:numRef>
              <c:f>Sheet1!$C$2:$C$5</c:f>
              <c:numCache>
                <c:ptCount val="4"/>
                <c:pt idx="0">
                  <c:v>6.000000</c:v>
                </c:pt>
                <c:pt idx="1">
                  <c:v>10.000000</c:v>
                </c:pt>
                <c:pt idx="2">
                  <c:v>3.000000</c:v>
                </c:pt>
                <c:pt idx="3">
                  <c:v>10.000000</c:v>
                </c:pt>
              </c:numCache>
            </c:numRef>
          </c:val>
          <c:shape val="box"/>
        </c:ser>
        <c:ser>
          <c:idx val="2"/>
          <c:order val="2"/>
          <c:tx>
            <c:strRef>
              <c:f>Sheet1!$D$1</c:f>
              <c:strCache>
                <c:ptCount val="1"/>
                <c:pt idx="0">
                  <c:v>Product 3</c:v>
                </c:pt>
              </c:strCache>
            </c:strRef>
          </c:tx>
          <c:spPr>
            <a:blipFill rotWithShape="1">
              <a:blip r:embed="rId4"/>
              <a:srcRect l="0" t="0" r="0" b="0"/>
              <a:stretch>
                <a:fillRect/>
              </a:stretch>
            </a:blipFill>
            <a:ln w="12700" cap="flat">
              <a:noFill/>
              <a:miter lim="400000"/>
            </a:ln>
            <a:effectLst>
              <a:outerShdw sx="100000" sy="100000" kx="0" ky="0" algn="tl" rotWithShape="1" blurRad="88900" dist="0" dir="7543772">
                <a:srgbClr val="005493">
                  <a:alpha val="61912"/>
                </a:srgbClr>
              </a:outerShdw>
            </a:effectLst>
            <a:sp3d prstMaterial="matte"/>
          </c:spPr>
          <c:invertIfNegative val="0"/>
          <c:pictureOptions>
            <c:pictureFormat val="stretch"/>
          </c:pictureOptions>
          <c:dLbls>
            <c:numFmt formatCode="#,##0" sourceLinked="0"/>
            <c:txPr>
              <a:bodyPr/>
              <a:lstStyle/>
              <a:p>
                <a:pPr>
                  <a:defRPr b="0" i="0" strike="noStrike" sz="4440" u="none">
                    <a:solidFill>
                      <a:srgbClr val="FFFFFF"/>
                    </a:solidFill>
                    <a:effectLst>
                      <a:outerShdw sx="100000" sy="100000" kx="0" ky="0" algn="tl" rotWithShape="1" blurRad="190500" dist="25400" dir="5400000">
                        <a:srgbClr val="363636">
                          <a:alpha val="50000"/>
                        </a:srgbClr>
                      </a:outerShdw>
                    </a:effectLst>
                    <a:latin typeface="Gill Sans Light"/>
                  </a:defRPr>
                </a:pPr>
              </a:p>
            </c:txPr>
            <c:showLegendKey val="0"/>
            <c:showVal val="0"/>
            <c:showCatName val="0"/>
            <c:showSerName val="0"/>
            <c:showPercent val="0"/>
            <c:showBubbleSize val="0"/>
            <c:showLeaderLines val="0"/>
          </c:dLbls>
          <c:cat>
            <c:strRef>
              <c:f>Sheet1!$A$2:$A$5</c:f>
              <c:strCache>
                <c:ptCount val="4"/>
                <c:pt idx="0">
                  <c:v>Functionality </c:v>
                </c:pt>
                <c:pt idx="1">
                  <c:v>Learnability </c:v>
                </c:pt>
                <c:pt idx="2">
                  <c:v>Flexibililty </c:v>
                </c:pt>
                <c:pt idx="3">
                  <c:v>Industrial Design </c:v>
                </c:pt>
              </c:strCache>
            </c:strRef>
          </c:cat>
          <c:val>
            <c:numRef>
              <c:f>Sheet1!$D$2:$D$5</c:f>
              <c:numCache>
                <c:ptCount val="4"/>
                <c:pt idx="0">
                  <c:v>12.000000</c:v>
                </c:pt>
                <c:pt idx="1">
                  <c:v>6.000000</c:v>
                </c:pt>
                <c:pt idx="2">
                  <c:v>6.000000</c:v>
                </c:pt>
                <c:pt idx="3">
                  <c:v>10.000000</c:v>
                </c:pt>
              </c:numCache>
            </c:numRef>
          </c:val>
          <c:shape val="box"/>
        </c:ser>
        <c:ser>
          <c:idx val="3"/>
          <c:order val="3"/>
          <c:tx>
            <c:strRef>
              <c:f>Sheet1!$E$1</c:f>
              <c:strCache>
                <c:ptCount val="1"/>
                <c:pt idx="0">
                  <c:v>Product 4</c:v>
                </c:pt>
              </c:strCache>
            </c:strRef>
          </c:tx>
          <c:spPr>
            <a:blipFill rotWithShape="1">
              <a:blip r:embed="rId5"/>
              <a:srcRect l="0" t="0" r="0" b="0"/>
              <a:stretch>
                <a:fillRect/>
              </a:stretch>
            </a:blipFill>
            <a:ln w="12700" cap="flat">
              <a:noFill/>
              <a:miter lim="400000"/>
            </a:ln>
            <a:effectLst>
              <a:outerShdw sx="100000" sy="100000" kx="0" ky="0" algn="tl" rotWithShape="1" blurRad="88900" dist="0" dir="7543772">
                <a:srgbClr val="005493">
                  <a:alpha val="61912"/>
                </a:srgbClr>
              </a:outerShdw>
            </a:effectLst>
            <a:sp3d prstMaterial="matte"/>
          </c:spPr>
          <c:invertIfNegative val="0"/>
          <c:pictureOptions>
            <c:pictureFormat val="stretch"/>
          </c:pictureOptions>
          <c:dLbls>
            <c:numFmt formatCode="#,##0" sourceLinked="0"/>
            <c:txPr>
              <a:bodyPr/>
              <a:lstStyle/>
              <a:p>
                <a:pPr>
                  <a:defRPr b="0" i="0" strike="noStrike" sz="4440" u="none">
                    <a:solidFill>
                      <a:srgbClr val="FFFFFF"/>
                    </a:solidFill>
                    <a:effectLst>
                      <a:outerShdw sx="100000" sy="100000" kx="0" ky="0" algn="tl" rotWithShape="1" blurRad="190500" dist="25400" dir="5400000">
                        <a:srgbClr val="363636">
                          <a:alpha val="50000"/>
                        </a:srgbClr>
                      </a:outerShdw>
                    </a:effectLst>
                    <a:latin typeface="Gill Sans Light"/>
                  </a:defRPr>
                </a:pPr>
              </a:p>
            </c:txPr>
            <c:showLegendKey val="0"/>
            <c:showVal val="0"/>
            <c:showCatName val="0"/>
            <c:showSerName val="0"/>
            <c:showPercent val="0"/>
            <c:showBubbleSize val="0"/>
            <c:showLeaderLines val="0"/>
          </c:dLbls>
          <c:cat>
            <c:strRef>
              <c:f>Sheet1!$A$2:$A$5</c:f>
              <c:strCache>
                <c:ptCount val="4"/>
                <c:pt idx="0">
                  <c:v>Functionality </c:v>
                </c:pt>
                <c:pt idx="1">
                  <c:v>Learnability </c:v>
                </c:pt>
                <c:pt idx="2">
                  <c:v>Flexibililty </c:v>
                </c:pt>
                <c:pt idx="3">
                  <c:v>Industrial Design </c:v>
                </c:pt>
              </c:strCache>
            </c:strRef>
          </c:cat>
          <c:val>
            <c:numRef>
              <c:f>Sheet1!$E$2:$E$5</c:f>
              <c:numCache>
                <c:ptCount val="4"/>
                <c:pt idx="0">
                  <c:v>10.000000</c:v>
                </c:pt>
                <c:pt idx="1">
                  <c:v>4.000000</c:v>
                </c:pt>
                <c:pt idx="2">
                  <c:v>4.000000</c:v>
                </c:pt>
                <c:pt idx="3">
                  <c:v>13.000000</c:v>
                </c:pt>
              </c:numCache>
            </c:numRef>
          </c:val>
          <c:shape val="box"/>
        </c:ser>
        <c:gapWidth val="40"/>
        <c:gapDepth val="150"/>
        <c:shape val="box"/>
        <c:axId val="2094734552"/>
        <c:axId val="2094734553"/>
        <c:axId val="2094734554"/>
      </c:bar3DChart>
      <c:catAx>
        <c:axId val="2094734552"/>
        <c:scaling>
          <c:orientation val="maxMin"/>
        </c:scaling>
        <c:delete val="0"/>
        <c:axPos val="l"/>
        <c:numFmt formatCode="General" sourceLinked="0"/>
        <c:majorTickMark val="none"/>
        <c:minorTickMark val="none"/>
        <c:tickLblPos val="nextTo"/>
        <c:spPr>
          <a:ln w="12700" cap="flat">
            <a:noFill/>
            <a:prstDash val="solid"/>
            <a:miter lim="400000"/>
          </a:ln>
        </c:spPr>
        <c:txPr>
          <a:bodyPr rot="0"/>
          <a:lstStyle/>
          <a:p>
            <a:pPr>
              <a:defRPr b="0" i="0" strike="noStrike" sz="2970" u="none">
                <a:solidFill>
                  <a:srgbClr val="535353"/>
                </a:solidFill>
                <a:latin typeface="Gill Sans Light"/>
              </a:defRPr>
            </a:pPr>
          </a:p>
        </c:txPr>
        <c:crossAx val="2094734553"/>
        <c:crosses val="autoZero"/>
        <c:auto val="1"/>
        <c:lblAlgn val="ctr"/>
        <c:noMultiLvlLbl val="1"/>
      </c:catAx>
      <c:valAx>
        <c:axId val="2094734553"/>
        <c:scaling>
          <c:orientation val="minMax"/>
        </c:scaling>
        <c:delete val="0"/>
        <c:axPos val="b"/>
        <c:majorGridlines>
          <c:spPr>
            <a:ln w="12700" cap="flat">
              <a:solidFill>
                <a:srgbClr val="8A8B89"/>
              </a:solidFill>
              <a:custDash>
                <a:ds d="100000" sp="200000"/>
              </a:custDash>
              <a:miter lim="400000"/>
            </a:ln>
          </c:spPr>
        </c:majorGridlines>
        <c:numFmt formatCode="General" sourceLinked="0"/>
        <c:majorTickMark val="none"/>
        <c:minorTickMark val="none"/>
        <c:tickLblPos val="high"/>
        <c:spPr>
          <a:ln w="12700" cap="flat">
            <a:noFill/>
            <a:prstDash val="solid"/>
            <a:miter lim="400000"/>
          </a:ln>
        </c:spPr>
        <c:txPr>
          <a:bodyPr rot="0"/>
          <a:lstStyle/>
          <a:p>
            <a:pPr>
              <a:defRPr b="0" i="0" strike="noStrike" sz="2970" u="none">
                <a:solidFill>
                  <a:srgbClr val="535353"/>
                </a:solidFill>
                <a:latin typeface="Gill Sans Light"/>
              </a:defRPr>
            </a:pPr>
          </a:p>
        </c:txPr>
        <c:crossAx val="2094734552"/>
        <c:crosses val="autoZero"/>
        <c:crossBetween val="between"/>
        <c:majorUnit val="3.5"/>
        <c:minorUnit val="1.75"/>
      </c:valAx>
      <c:serAx>
        <c:axId val="2094734554"/>
        <c:scaling>
          <c:orientation val="minMax"/>
        </c:scaling>
        <c:delete val="0"/>
        <c:axPos val="b"/>
        <c:majorTickMark val="out"/>
        <c:minorTickMark val="none"/>
        <c:tickLblPos val="none"/>
        <c:spPr>
          <a:ln w="12700" cap="flat">
            <a:noFill/>
            <a:prstDash val="solid"/>
            <a:miter lim="400000"/>
          </a:ln>
        </c:spPr>
        <c:crossAx val="2094734553"/>
        <c:crosses val="autoZero"/>
        <c:tickLblSkip val="1"/>
      </c:serAx>
      <c:spPr>
        <a:noFill/>
        <a:ln w="12700" cap="flat">
          <a:noFill/>
          <a:miter lim="400000"/>
        </a:ln>
        <a:effectLst/>
      </c:spPr>
    </c:plotArea>
    <c:plotVisOnly val="1"/>
    <c:dispBlanksAs val="gap"/>
  </c:chart>
  <c:spPr>
    <a:noFill/>
    <a:ln>
      <a:noFill/>
    </a:ln>
    <a:effectLst/>
  </c:spPr>
  <c:externalData r:id="rId1">
    <c:autoUpdate val="0"/>
  </c:externalData>
</c:chartSpace>
</file>

<file path=ppt/media/image1.jpeg>
</file>

<file path=ppt/media/image1.png>
</file>

<file path=ppt/media/image10.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Shape 11"/>
          <p:cNvSpPr txBox="1"/>
          <p:nvPr>
            <p:ph type="title"/>
          </p:nvPr>
        </p:nvSpPr>
        <p:spPr>
          <a:xfrm>
            <a:off x="355600" y="2044700"/>
            <a:ext cx="12293600" cy="3238500"/>
          </a:xfrm>
          <a:prstGeom prst="rect">
            <a:avLst/>
          </a:prstGeom>
        </p:spPr>
        <p:txBody>
          <a:bodyPr anchor="b"/>
          <a:lstStyle/>
          <a:p>
            <a:pPr/>
            <a:r>
              <a:t>Title Text</a:t>
            </a:r>
          </a:p>
        </p:txBody>
      </p:sp>
      <p:sp>
        <p:nvSpPr>
          <p:cNvPr id="12" name="Shape 12"/>
          <p:cNvSpPr txBox="1"/>
          <p:nvPr>
            <p:ph type="body" sz="quarter" idx="1"/>
          </p:nvPr>
        </p:nvSpPr>
        <p:spPr>
          <a:xfrm>
            <a:off x="355600" y="5270500"/>
            <a:ext cx="12293600" cy="1295400"/>
          </a:xfrm>
          <a:prstGeom prst="rect">
            <a:avLst/>
          </a:prstGeom>
        </p:spPr>
        <p:txBody>
          <a:bodyPr anchor="t"/>
          <a:lstStyle>
            <a:lvl1pPr marL="0" indent="0" algn="ctr">
              <a:spcBef>
                <a:spcPts val="0"/>
              </a:spcBef>
              <a:buClr>
                <a:srgbClr val="535353"/>
              </a:buClr>
              <a:buSzTx/>
              <a:buNone/>
            </a:lvl1pPr>
            <a:lvl2pPr marL="0" indent="0" algn="ctr">
              <a:spcBef>
                <a:spcPts val="0"/>
              </a:spcBef>
              <a:buClr>
                <a:srgbClr val="535353"/>
              </a:buClr>
              <a:buSzTx/>
              <a:buNone/>
            </a:lvl2pPr>
            <a:lvl3pPr marL="0" indent="0" algn="ctr">
              <a:spcBef>
                <a:spcPts val="0"/>
              </a:spcBef>
              <a:buClr>
                <a:srgbClr val="535353"/>
              </a:buClr>
              <a:buSzTx/>
              <a:buNone/>
            </a:lvl3pPr>
            <a:lvl4pPr marL="0" indent="0" algn="ctr">
              <a:spcBef>
                <a:spcPts val="0"/>
              </a:spcBef>
              <a:buClr>
                <a:srgbClr val="535353"/>
              </a:buClr>
              <a:buSzTx/>
              <a:buNone/>
            </a:lvl4pPr>
            <a:lvl5pPr marL="0" indent="0" algn="ctr">
              <a:spcBef>
                <a:spcPts val="0"/>
              </a:spcBef>
              <a:buClr>
                <a:srgbClr val="535353"/>
              </a:buClr>
              <a:buSzTx/>
              <a:buNone/>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Shape 93"/>
          <p:cNvSpPr txBox="1"/>
          <p:nvPr>
            <p:ph type="body" sz="quarter" idx="13"/>
          </p:nvPr>
        </p:nvSpPr>
        <p:spPr>
          <a:xfrm>
            <a:off x="1270000" y="5689600"/>
            <a:ext cx="10464800" cy="508000"/>
          </a:xfrm>
          <a:prstGeom prst="rect">
            <a:avLst/>
          </a:prstGeom>
        </p:spPr>
        <p:txBody>
          <a:bodyPr anchor="t">
            <a:spAutoFit/>
          </a:bodyPr>
          <a:lstStyle>
            <a:lvl1pPr marL="0" indent="0" algn="ctr">
              <a:spcBef>
                <a:spcPts val="0"/>
              </a:spcBef>
              <a:buSzTx/>
              <a:buNone/>
              <a:defRPr sz="2800"/>
            </a:lvl1pPr>
          </a:lstStyle>
          <a:p>
            <a:pPr/>
            <a:r>
              <a:t>–Johnny Appleseed</a:t>
            </a:r>
          </a:p>
        </p:txBody>
      </p:sp>
      <p:sp>
        <p:nvSpPr>
          <p:cNvPr id="94" name="Shape 94"/>
          <p:cNvSpPr txBox="1"/>
          <p:nvPr>
            <p:ph type="body" sz="quarter" idx="14"/>
          </p:nvPr>
        </p:nvSpPr>
        <p:spPr>
          <a:xfrm>
            <a:off x="1270000" y="4152900"/>
            <a:ext cx="10464800" cy="647700"/>
          </a:xfrm>
          <a:prstGeom prst="rect">
            <a:avLst/>
          </a:prstGeom>
        </p:spPr>
        <p:txBody>
          <a:bodyPr>
            <a:spAutoFit/>
          </a:bodyPr>
          <a:lstStyle>
            <a:lvl1pPr marL="0" indent="0" algn="ctr">
              <a:spcBef>
                <a:spcPts val="0"/>
              </a:spcBef>
              <a:buSzTx/>
              <a:buNone/>
            </a:lvl1pPr>
          </a:lstStyle>
          <a:p>
            <a:pPr/>
            <a:r>
              <a:t>“Type a quote here.”</a:t>
            </a:r>
          </a:p>
        </p:txBody>
      </p:sp>
      <p:sp>
        <p:nvSpPr>
          <p:cNvPr id="95" name="Shape 95"/>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2552700" y="0"/>
            <a:ext cx="17339734" cy="9753601"/>
          </a:xfrm>
          <a:prstGeom prst="rect">
            <a:avLst/>
          </a:prstGeom>
        </p:spPr>
        <p:txBody>
          <a:bodyPr lIns="91439" tIns="45719" rIns="91439" bIns="45719" anchor="t">
            <a:noAutofit/>
          </a:bodyPr>
          <a:lstStyle/>
          <a:p>
            <a:pPr/>
          </a:p>
        </p:txBody>
      </p:sp>
      <p:sp>
        <p:nvSpPr>
          <p:cNvPr id="103" name="Shape 103"/>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hape 110"/>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idx="13"/>
          </p:nvPr>
        </p:nvSpPr>
        <p:spPr>
          <a:xfrm>
            <a:off x="1258743" y="-673100"/>
            <a:ext cx="10390144" cy="7777320"/>
          </a:xfrm>
          <a:prstGeom prst="rect">
            <a:avLst/>
          </a:prstGeom>
        </p:spPr>
        <p:txBody>
          <a:bodyPr lIns="91439" tIns="45719" rIns="91439" bIns="45719" anchor="t">
            <a:noAutofit/>
          </a:bodyPr>
          <a:lstStyle/>
          <a:p>
            <a:pPr/>
          </a:p>
        </p:txBody>
      </p:sp>
      <p:sp>
        <p:nvSpPr>
          <p:cNvPr id="21" name="Shape 21"/>
          <p:cNvSpPr txBox="1"/>
          <p:nvPr>
            <p:ph type="title"/>
          </p:nvPr>
        </p:nvSpPr>
        <p:spPr>
          <a:xfrm>
            <a:off x="1270000" y="6908800"/>
            <a:ext cx="10464800" cy="1282700"/>
          </a:xfrm>
          <a:prstGeom prst="rect">
            <a:avLst/>
          </a:prstGeom>
        </p:spPr>
        <p:txBody>
          <a:bodyPr/>
          <a:lstStyle/>
          <a:p>
            <a:pPr/>
            <a:r>
              <a:t>Title Text</a:t>
            </a:r>
          </a:p>
        </p:txBody>
      </p:sp>
      <p:sp>
        <p:nvSpPr>
          <p:cNvPr id="22" name="Shape 22"/>
          <p:cNvSpPr txBox="1"/>
          <p:nvPr>
            <p:ph type="body" sz="quarter" idx="1"/>
          </p:nvPr>
        </p:nvSpPr>
        <p:spPr>
          <a:xfrm>
            <a:off x="1270000" y="8191500"/>
            <a:ext cx="10464800" cy="1130300"/>
          </a:xfrm>
          <a:prstGeom prst="rect">
            <a:avLst/>
          </a:prstGeom>
        </p:spPr>
        <p:txBody>
          <a:bodyPr anchor="t"/>
          <a:lstStyle>
            <a:lvl1pPr marL="0" indent="0" algn="ctr">
              <a:spcBef>
                <a:spcPts val="0"/>
              </a:spcBef>
              <a:buClr>
                <a:srgbClr val="535353"/>
              </a:buClr>
              <a:buSzTx/>
              <a:buNone/>
            </a:lvl1pPr>
            <a:lvl2pPr marL="0" indent="0" algn="ctr">
              <a:spcBef>
                <a:spcPts val="0"/>
              </a:spcBef>
              <a:buClr>
                <a:srgbClr val="535353"/>
              </a:buClr>
              <a:buSzTx/>
              <a:buNone/>
            </a:lvl2pPr>
            <a:lvl3pPr marL="0" indent="0" algn="ctr">
              <a:spcBef>
                <a:spcPts val="0"/>
              </a:spcBef>
              <a:buClr>
                <a:srgbClr val="535353"/>
              </a:buClr>
              <a:buSzTx/>
              <a:buNone/>
            </a:lvl3pPr>
            <a:lvl4pPr marL="0" indent="0" algn="ctr">
              <a:spcBef>
                <a:spcPts val="0"/>
              </a:spcBef>
              <a:buClr>
                <a:srgbClr val="535353"/>
              </a:buClr>
              <a:buSzTx/>
              <a:buNone/>
            </a:lvl4pPr>
            <a:lvl5pPr marL="0" indent="0" algn="ctr">
              <a:spcBef>
                <a:spcPts val="0"/>
              </a:spcBef>
              <a:buClr>
                <a:srgbClr val="535353"/>
              </a:buClr>
              <a:buSzTx/>
              <a:buNone/>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Shape 30"/>
          <p:cNvSpPr txBox="1"/>
          <p:nvPr>
            <p:ph type="title"/>
          </p:nvPr>
        </p:nvSpPr>
        <p:spPr>
          <a:xfrm>
            <a:off x="355600" y="3251200"/>
            <a:ext cx="12293600" cy="3238500"/>
          </a:xfrm>
          <a:prstGeom prst="rect">
            <a:avLst/>
          </a:prstGeom>
        </p:spPr>
        <p:txBody>
          <a:bodyPr/>
          <a:lstStyle/>
          <a:p>
            <a:pPr/>
            <a:r>
              <a:t>Title Text</a:t>
            </a:r>
          </a:p>
        </p:txBody>
      </p:sp>
      <p:sp>
        <p:nvSpPr>
          <p:cNvPr id="31" name="Shape 3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idx="13"/>
          </p:nvPr>
        </p:nvSpPr>
        <p:spPr>
          <a:xfrm>
            <a:off x="5351574" y="1384300"/>
            <a:ext cx="7872413" cy="6997700"/>
          </a:xfrm>
          <a:prstGeom prst="rect">
            <a:avLst/>
          </a:prstGeom>
        </p:spPr>
        <p:txBody>
          <a:bodyPr lIns="91439" tIns="45719" rIns="91439" bIns="45719" anchor="t">
            <a:noAutofit/>
          </a:bodyPr>
          <a:lstStyle/>
          <a:p>
            <a:pPr/>
          </a:p>
        </p:txBody>
      </p:sp>
      <p:sp>
        <p:nvSpPr>
          <p:cNvPr id="39" name="Shape 39"/>
          <p:cNvSpPr txBox="1"/>
          <p:nvPr>
            <p:ph type="title"/>
          </p:nvPr>
        </p:nvSpPr>
        <p:spPr>
          <a:xfrm>
            <a:off x="355600" y="1016000"/>
            <a:ext cx="5892800" cy="3886200"/>
          </a:xfrm>
          <a:prstGeom prst="rect">
            <a:avLst/>
          </a:prstGeom>
        </p:spPr>
        <p:txBody>
          <a:bodyPr anchor="b"/>
          <a:lstStyle/>
          <a:p>
            <a:pPr/>
            <a:r>
              <a:t>Title Text</a:t>
            </a:r>
          </a:p>
        </p:txBody>
      </p:sp>
      <p:sp>
        <p:nvSpPr>
          <p:cNvPr id="40" name="Shape 40"/>
          <p:cNvSpPr txBox="1"/>
          <p:nvPr>
            <p:ph type="body" sz="quarter" idx="1"/>
          </p:nvPr>
        </p:nvSpPr>
        <p:spPr>
          <a:xfrm>
            <a:off x="355600" y="4889500"/>
            <a:ext cx="5892800" cy="3886200"/>
          </a:xfrm>
          <a:prstGeom prst="rect">
            <a:avLst/>
          </a:prstGeom>
        </p:spPr>
        <p:txBody>
          <a:bodyPr anchor="t"/>
          <a:lstStyle>
            <a:lvl1pPr marL="0" indent="0" algn="ctr">
              <a:spcBef>
                <a:spcPts val="0"/>
              </a:spcBef>
              <a:buClr>
                <a:srgbClr val="535353"/>
              </a:buClr>
              <a:buSzTx/>
              <a:buNone/>
            </a:lvl1pPr>
            <a:lvl2pPr marL="0" indent="0" algn="ctr">
              <a:spcBef>
                <a:spcPts val="0"/>
              </a:spcBef>
              <a:buClr>
                <a:srgbClr val="535353"/>
              </a:buClr>
              <a:buSzTx/>
              <a:buNone/>
            </a:lvl2pPr>
            <a:lvl3pPr marL="0" indent="0" algn="ctr">
              <a:spcBef>
                <a:spcPts val="0"/>
              </a:spcBef>
              <a:buClr>
                <a:srgbClr val="535353"/>
              </a:buClr>
              <a:buSzTx/>
              <a:buNone/>
            </a:lvl3pPr>
            <a:lvl4pPr marL="0" indent="0" algn="ctr">
              <a:spcBef>
                <a:spcPts val="0"/>
              </a:spcBef>
              <a:buClr>
                <a:srgbClr val="535353"/>
              </a:buClr>
              <a:buSzTx/>
              <a:buNone/>
            </a:lvl4pPr>
            <a:lvl5pPr marL="0" indent="0" algn="ctr">
              <a:spcBef>
                <a:spcPts val="0"/>
              </a:spcBef>
              <a:buClr>
                <a:srgbClr val="535353"/>
              </a:buClr>
              <a:buSzTx/>
              <a:buNone/>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Shape 48"/>
          <p:cNvSpPr txBox="1"/>
          <p:nvPr>
            <p:ph type="title"/>
          </p:nvPr>
        </p:nvSpPr>
        <p:spPr>
          <a:prstGeom prst="rect">
            <a:avLst/>
          </a:prstGeom>
        </p:spPr>
        <p:txBody>
          <a:bodyPr/>
          <a:lstStyle/>
          <a:p>
            <a:pPr/>
            <a:r>
              <a:t>Title Text</a:t>
            </a:r>
          </a:p>
        </p:txBody>
      </p:sp>
      <p:sp>
        <p:nvSpPr>
          <p:cNvPr id="49" name="Shape 49"/>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Shape 56"/>
          <p:cNvSpPr txBox="1"/>
          <p:nvPr>
            <p:ph type="title"/>
          </p:nvPr>
        </p:nvSpPr>
        <p:spPr>
          <a:prstGeom prst="rect">
            <a:avLst/>
          </a:prstGeom>
        </p:spPr>
        <p:txBody>
          <a:bodyPr/>
          <a:lstStyle/>
          <a:p>
            <a:pPr/>
            <a:r>
              <a:t>Title Text</a:t>
            </a:r>
          </a:p>
        </p:txBody>
      </p:sp>
      <p:sp>
        <p:nvSpPr>
          <p:cNvPr id="57" name="Shape 57"/>
          <p:cNvSpPr txBox="1"/>
          <p:nvPr>
            <p:ph type="body" idx="1"/>
          </p:nvPr>
        </p:nvSpPr>
        <p:spPr>
          <a:prstGeom prst="rect">
            <a:avLst/>
          </a:prstGeom>
        </p:spPr>
        <p:txBody>
          <a:bodyPr/>
          <a:lstStyle>
            <a:lvl1pPr marL="520700" indent="-520700">
              <a:lnSpc>
                <a:spcPct val="120000"/>
              </a:lnSpc>
              <a:spcBef>
                <a:spcPts val="4600"/>
              </a:spcBef>
              <a:defRPr sz="4600"/>
            </a:lvl1pPr>
            <a:lvl2pPr marL="1041400" indent="-520700">
              <a:lnSpc>
                <a:spcPct val="120000"/>
              </a:lnSpc>
              <a:spcBef>
                <a:spcPts val="4600"/>
              </a:spcBef>
              <a:defRPr sz="4600"/>
            </a:lvl2pPr>
            <a:lvl3pPr marL="1562100" indent="-520700">
              <a:lnSpc>
                <a:spcPct val="120000"/>
              </a:lnSpc>
              <a:spcBef>
                <a:spcPts val="4600"/>
              </a:spcBef>
              <a:defRPr sz="4600"/>
            </a:lvl3pPr>
            <a:lvl4pPr marL="2082800" indent="-520700">
              <a:lnSpc>
                <a:spcPct val="120000"/>
              </a:lnSpc>
              <a:spcBef>
                <a:spcPts val="4600"/>
              </a:spcBef>
              <a:defRPr sz="4600"/>
            </a:lvl4pPr>
            <a:lvl5pPr marL="2603500" indent="-520700">
              <a:lnSpc>
                <a:spcPct val="120000"/>
              </a:lnSpc>
              <a:spcBef>
                <a:spcPts val="4600"/>
              </a:spcBef>
              <a:defRPr sz="4600"/>
            </a:lvl5pPr>
          </a:lstStyle>
          <a:p>
            <a:pPr/>
            <a:r>
              <a:t>Body Level One</a:t>
            </a:r>
          </a:p>
          <a:p>
            <a:pPr lvl="1"/>
            <a:r>
              <a:t>Body Level Two</a:t>
            </a:r>
          </a:p>
          <a:p>
            <a:pPr lvl="2"/>
            <a:r>
              <a:t>Body Level Three</a:t>
            </a:r>
          </a:p>
          <a:p>
            <a:pPr lvl="3"/>
            <a:r>
              <a:t>Body Level Four</a:t>
            </a:r>
          </a:p>
          <a:p>
            <a:pPr lvl="4"/>
            <a:r>
              <a:t>Body Level Five</a:t>
            </a:r>
          </a:p>
        </p:txBody>
      </p:sp>
      <p:sp>
        <p:nvSpPr>
          <p:cNvPr id="58" name="Shape 58"/>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idx="13"/>
          </p:nvPr>
        </p:nvSpPr>
        <p:spPr>
          <a:xfrm>
            <a:off x="5493159" y="2743200"/>
            <a:ext cx="7889605" cy="7012983"/>
          </a:xfrm>
          <a:prstGeom prst="rect">
            <a:avLst/>
          </a:prstGeom>
        </p:spPr>
        <p:txBody>
          <a:bodyPr lIns="91439" tIns="45719" rIns="91439" bIns="45719" anchor="t">
            <a:noAutofit/>
          </a:bodyPr>
          <a:lstStyle/>
          <a:p>
            <a:pPr/>
          </a:p>
        </p:txBody>
      </p:sp>
      <p:sp>
        <p:nvSpPr>
          <p:cNvPr id="66" name="Shape 66"/>
          <p:cNvSpPr txBox="1"/>
          <p:nvPr>
            <p:ph type="title"/>
          </p:nvPr>
        </p:nvSpPr>
        <p:spPr>
          <a:prstGeom prst="rect">
            <a:avLst/>
          </a:prstGeom>
        </p:spPr>
        <p:txBody>
          <a:bodyPr/>
          <a:lstStyle/>
          <a:p>
            <a:pPr/>
            <a:r>
              <a:t>Title Text</a:t>
            </a:r>
          </a:p>
        </p:txBody>
      </p:sp>
      <p:sp>
        <p:nvSpPr>
          <p:cNvPr id="67" name="Shape 67"/>
          <p:cNvSpPr txBox="1"/>
          <p:nvPr>
            <p:ph type="body" sz="half" idx="1"/>
          </p:nvPr>
        </p:nvSpPr>
        <p:spPr>
          <a:xfrm>
            <a:off x="355600" y="2730500"/>
            <a:ext cx="5892800" cy="62992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8" name="Shape 68"/>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Shape 75"/>
          <p:cNvSpPr txBox="1"/>
          <p:nvPr>
            <p:ph type="body" idx="1"/>
          </p:nvPr>
        </p:nvSpPr>
        <p:spPr>
          <a:xfrm>
            <a:off x="762000" y="762000"/>
            <a:ext cx="11468100" cy="8216900"/>
          </a:xfrm>
          <a:prstGeom prst="rect">
            <a:avLst/>
          </a:prstGeom>
        </p:spPr>
        <p:txBody>
          <a:bodyPr/>
          <a:lstStyle>
            <a:lvl1pPr marL="520700" indent="-520700">
              <a:lnSpc>
                <a:spcPct val="120000"/>
              </a:lnSpc>
              <a:spcBef>
                <a:spcPts val="4600"/>
              </a:spcBef>
              <a:defRPr sz="4600"/>
            </a:lvl1pPr>
            <a:lvl2pPr marL="1041400" indent="-520700">
              <a:lnSpc>
                <a:spcPct val="120000"/>
              </a:lnSpc>
              <a:spcBef>
                <a:spcPts val="4600"/>
              </a:spcBef>
              <a:defRPr sz="4600"/>
            </a:lvl2pPr>
            <a:lvl3pPr marL="1562100" indent="-520700">
              <a:lnSpc>
                <a:spcPct val="120000"/>
              </a:lnSpc>
              <a:spcBef>
                <a:spcPts val="4600"/>
              </a:spcBef>
              <a:defRPr sz="4600"/>
            </a:lvl3pPr>
            <a:lvl4pPr marL="2082800" indent="-520700">
              <a:lnSpc>
                <a:spcPct val="120000"/>
              </a:lnSpc>
              <a:spcBef>
                <a:spcPts val="4600"/>
              </a:spcBef>
              <a:defRPr sz="4600"/>
            </a:lvl4pPr>
            <a:lvl5pPr marL="2603500" indent="-520700">
              <a:lnSpc>
                <a:spcPct val="120000"/>
              </a:lnSpc>
              <a:spcBef>
                <a:spcPts val="4600"/>
              </a:spcBef>
              <a:defRPr sz="4600"/>
            </a:lvl5pPr>
          </a:lstStyle>
          <a:p>
            <a:pPr/>
            <a:r>
              <a:t>Body Level One</a:t>
            </a:r>
          </a:p>
          <a:p>
            <a:pPr lvl="1"/>
            <a:r>
              <a:t>Body Level Two</a:t>
            </a:r>
          </a:p>
          <a:p>
            <a:pPr lvl="2"/>
            <a:r>
              <a:t>Body Level Three</a:t>
            </a:r>
          </a:p>
          <a:p>
            <a:pPr lvl="3"/>
            <a:r>
              <a:t>Body Level Four</a:t>
            </a:r>
          </a:p>
          <a:p>
            <a:pPr lvl="4"/>
            <a:r>
              <a:t>Body Level Five</a:t>
            </a:r>
          </a:p>
        </p:txBody>
      </p:sp>
      <p:sp>
        <p:nvSpPr>
          <p:cNvPr id="76" name="Shape 76"/>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6654800" y="4965700"/>
            <a:ext cx="5803900" cy="4346239"/>
          </a:xfrm>
          <a:prstGeom prst="rect">
            <a:avLst/>
          </a:prstGeom>
        </p:spPr>
        <p:txBody>
          <a:bodyPr lIns="91439" tIns="45719" rIns="91439" bIns="45719" anchor="t">
            <a:noAutofit/>
          </a:bodyPr>
          <a:lstStyle/>
          <a:p>
            <a:pPr/>
          </a:p>
        </p:txBody>
      </p:sp>
      <p:sp>
        <p:nvSpPr>
          <p:cNvPr id="84" name="Shape 84"/>
          <p:cNvSpPr/>
          <p:nvPr>
            <p:ph type="pic" sz="quarter" idx="14"/>
          </p:nvPr>
        </p:nvSpPr>
        <p:spPr>
          <a:xfrm>
            <a:off x="6667500" y="444500"/>
            <a:ext cx="5803900" cy="4346239"/>
          </a:xfrm>
          <a:prstGeom prst="rect">
            <a:avLst/>
          </a:prstGeom>
        </p:spPr>
        <p:txBody>
          <a:bodyPr lIns="91439" tIns="45719" rIns="91439" bIns="45719" anchor="t">
            <a:noAutofit/>
          </a:bodyPr>
          <a:lstStyle/>
          <a:p>
            <a:pPr/>
          </a:p>
        </p:txBody>
      </p:sp>
      <p:sp>
        <p:nvSpPr>
          <p:cNvPr id="85" name="Shape 85"/>
          <p:cNvSpPr/>
          <p:nvPr>
            <p:ph type="pic" idx="15"/>
          </p:nvPr>
        </p:nvSpPr>
        <p:spPr>
          <a:xfrm>
            <a:off x="-939561" y="482600"/>
            <a:ext cx="7995295" cy="10681635"/>
          </a:xfrm>
          <a:prstGeom prst="rect">
            <a:avLst/>
          </a:prstGeom>
        </p:spPr>
        <p:txBody>
          <a:bodyPr lIns="91439" tIns="45719" rIns="91439" bIns="45719" anchor="t">
            <a:noAutofit/>
          </a:bodyPr>
          <a:lstStyle/>
          <a:p>
            <a:pPr/>
          </a:p>
        </p:txBody>
      </p:sp>
      <p:sp>
        <p:nvSpPr>
          <p:cNvPr id="86" name="Shape 86"/>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txBox="1"/>
          <p:nvPr>
            <p:ph type="title"/>
          </p:nvPr>
        </p:nvSpPr>
        <p:spPr>
          <a:xfrm>
            <a:off x="355600" y="254000"/>
            <a:ext cx="122936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hape 3"/>
          <p:cNvSpPr txBox="1"/>
          <p:nvPr>
            <p:ph type="body" idx="1"/>
          </p:nvPr>
        </p:nvSpPr>
        <p:spPr>
          <a:xfrm>
            <a:off x="355600" y="2730500"/>
            <a:ext cx="12293600" cy="6299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txBox="1"/>
          <p:nvPr>
            <p:ph type="sldNum" sz="quarter" idx="2"/>
          </p:nvPr>
        </p:nvSpPr>
        <p:spPr>
          <a:xfrm>
            <a:off x="6324599" y="9270999"/>
            <a:ext cx="342901" cy="355601"/>
          </a:xfrm>
          <a:prstGeom prst="rect">
            <a:avLst/>
          </a:prstGeom>
          <a:ln w="12700">
            <a:miter lim="400000"/>
          </a:ln>
        </p:spPr>
        <p:txBody>
          <a:bodyPr wrap="none" lIns="50800" tIns="50800" rIns="50800" bIns="50800" anchor="b">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all" i="0" spc="0" strike="noStrike" sz="7200" u="none">
          <a:solidFill>
            <a:srgbClr val="535353"/>
          </a:solidFill>
          <a:uFillTx/>
          <a:latin typeface="+mn-lt"/>
          <a:ea typeface="+mn-ea"/>
          <a:cs typeface="+mn-cs"/>
          <a:sym typeface="Gill Sans Light"/>
        </a:defRPr>
      </a:lvl1pPr>
      <a:lvl2pPr marL="0" marR="0" indent="0" algn="ctr" defTabSz="584200" rtl="0" latinLnBrk="0">
        <a:lnSpc>
          <a:spcPct val="100000"/>
        </a:lnSpc>
        <a:spcBef>
          <a:spcPts val="0"/>
        </a:spcBef>
        <a:spcAft>
          <a:spcPts val="0"/>
        </a:spcAft>
        <a:buClrTx/>
        <a:buSzTx/>
        <a:buFontTx/>
        <a:buNone/>
        <a:tabLst/>
        <a:defRPr b="0" baseline="0" cap="all" i="0" spc="0" strike="noStrike" sz="7200" u="none">
          <a:solidFill>
            <a:srgbClr val="535353"/>
          </a:solidFill>
          <a:uFillTx/>
          <a:latin typeface="+mn-lt"/>
          <a:ea typeface="+mn-ea"/>
          <a:cs typeface="+mn-cs"/>
          <a:sym typeface="Gill Sans Light"/>
        </a:defRPr>
      </a:lvl2pPr>
      <a:lvl3pPr marL="0" marR="0" indent="0" algn="ctr" defTabSz="584200" rtl="0" latinLnBrk="0">
        <a:lnSpc>
          <a:spcPct val="100000"/>
        </a:lnSpc>
        <a:spcBef>
          <a:spcPts val="0"/>
        </a:spcBef>
        <a:spcAft>
          <a:spcPts val="0"/>
        </a:spcAft>
        <a:buClrTx/>
        <a:buSzTx/>
        <a:buFontTx/>
        <a:buNone/>
        <a:tabLst/>
        <a:defRPr b="0" baseline="0" cap="all" i="0" spc="0" strike="noStrike" sz="7200" u="none">
          <a:solidFill>
            <a:srgbClr val="535353"/>
          </a:solidFill>
          <a:uFillTx/>
          <a:latin typeface="+mn-lt"/>
          <a:ea typeface="+mn-ea"/>
          <a:cs typeface="+mn-cs"/>
          <a:sym typeface="Gill Sans Light"/>
        </a:defRPr>
      </a:lvl3pPr>
      <a:lvl4pPr marL="0" marR="0" indent="0" algn="ctr" defTabSz="584200" rtl="0" latinLnBrk="0">
        <a:lnSpc>
          <a:spcPct val="100000"/>
        </a:lnSpc>
        <a:spcBef>
          <a:spcPts val="0"/>
        </a:spcBef>
        <a:spcAft>
          <a:spcPts val="0"/>
        </a:spcAft>
        <a:buClrTx/>
        <a:buSzTx/>
        <a:buFontTx/>
        <a:buNone/>
        <a:tabLst/>
        <a:defRPr b="0" baseline="0" cap="all" i="0" spc="0" strike="noStrike" sz="7200" u="none">
          <a:solidFill>
            <a:srgbClr val="535353"/>
          </a:solidFill>
          <a:uFillTx/>
          <a:latin typeface="+mn-lt"/>
          <a:ea typeface="+mn-ea"/>
          <a:cs typeface="+mn-cs"/>
          <a:sym typeface="Gill Sans Light"/>
        </a:defRPr>
      </a:lvl4pPr>
      <a:lvl5pPr marL="0" marR="0" indent="0" algn="ctr" defTabSz="584200" rtl="0" latinLnBrk="0">
        <a:lnSpc>
          <a:spcPct val="100000"/>
        </a:lnSpc>
        <a:spcBef>
          <a:spcPts val="0"/>
        </a:spcBef>
        <a:spcAft>
          <a:spcPts val="0"/>
        </a:spcAft>
        <a:buClrTx/>
        <a:buSzTx/>
        <a:buFontTx/>
        <a:buNone/>
        <a:tabLst/>
        <a:defRPr b="0" baseline="0" cap="all" i="0" spc="0" strike="noStrike" sz="7200" u="none">
          <a:solidFill>
            <a:srgbClr val="535353"/>
          </a:solidFill>
          <a:uFillTx/>
          <a:latin typeface="+mn-lt"/>
          <a:ea typeface="+mn-ea"/>
          <a:cs typeface="+mn-cs"/>
          <a:sym typeface="Gill Sans Light"/>
        </a:defRPr>
      </a:lvl5pPr>
      <a:lvl6pPr marL="0" marR="0" indent="0" algn="ctr" defTabSz="584200" rtl="0" latinLnBrk="0">
        <a:lnSpc>
          <a:spcPct val="100000"/>
        </a:lnSpc>
        <a:spcBef>
          <a:spcPts val="0"/>
        </a:spcBef>
        <a:spcAft>
          <a:spcPts val="0"/>
        </a:spcAft>
        <a:buClrTx/>
        <a:buSzTx/>
        <a:buFontTx/>
        <a:buNone/>
        <a:tabLst/>
        <a:defRPr b="0" baseline="0" cap="all" i="0" spc="0" strike="noStrike" sz="7200" u="none">
          <a:solidFill>
            <a:srgbClr val="535353"/>
          </a:solidFill>
          <a:uFillTx/>
          <a:latin typeface="+mn-lt"/>
          <a:ea typeface="+mn-ea"/>
          <a:cs typeface="+mn-cs"/>
          <a:sym typeface="Gill Sans Light"/>
        </a:defRPr>
      </a:lvl6pPr>
      <a:lvl7pPr marL="0" marR="0" indent="0" algn="ctr" defTabSz="584200" rtl="0" latinLnBrk="0">
        <a:lnSpc>
          <a:spcPct val="100000"/>
        </a:lnSpc>
        <a:spcBef>
          <a:spcPts val="0"/>
        </a:spcBef>
        <a:spcAft>
          <a:spcPts val="0"/>
        </a:spcAft>
        <a:buClrTx/>
        <a:buSzTx/>
        <a:buFontTx/>
        <a:buNone/>
        <a:tabLst/>
        <a:defRPr b="0" baseline="0" cap="all" i="0" spc="0" strike="noStrike" sz="7200" u="none">
          <a:solidFill>
            <a:srgbClr val="535353"/>
          </a:solidFill>
          <a:uFillTx/>
          <a:latin typeface="+mn-lt"/>
          <a:ea typeface="+mn-ea"/>
          <a:cs typeface="+mn-cs"/>
          <a:sym typeface="Gill Sans Light"/>
        </a:defRPr>
      </a:lvl7pPr>
      <a:lvl8pPr marL="0" marR="0" indent="0" algn="ctr" defTabSz="584200" rtl="0" latinLnBrk="0">
        <a:lnSpc>
          <a:spcPct val="100000"/>
        </a:lnSpc>
        <a:spcBef>
          <a:spcPts val="0"/>
        </a:spcBef>
        <a:spcAft>
          <a:spcPts val="0"/>
        </a:spcAft>
        <a:buClrTx/>
        <a:buSzTx/>
        <a:buFontTx/>
        <a:buNone/>
        <a:tabLst/>
        <a:defRPr b="0" baseline="0" cap="all" i="0" spc="0" strike="noStrike" sz="7200" u="none">
          <a:solidFill>
            <a:srgbClr val="535353"/>
          </a:solidFill>
          <a:uFillTx/>
          <a:latin typeface="+mn-lt"/>
          <a:ea typeface="+mn-ea"/>
          <a:cs typeface="+mn-cs"/>
          <a:sym typeface="Gill Sans Light"/>
        </a:defRPr>
      </a:lvl8pPr>
      <a:lvl9pPr marL="0" marR="0" indent="0" algn="ctr" defTabSz="584200" rtl="0" latinLnBrk="0">
        <a:lnSpc>
          <a:spcPct val="100000"/>
        </a:lnSpc>
        <a:spcBef>
          <a:spcPts val="0"/>
        </a:spcBef>
        <a:spcAft>
          <a:spcPts val="0"/>
        </a:spcAft>
        <a:buClrTx/>
        <a:buSzTx/>
        <a:buFontTx/>
        <a:buNone/>
        <a:tabLst/>
        <a:defRPr b="0" baseline="0" cap="all" i="0" spc="0" strike="noStrike" sz="7200" u="none">
          <a:solidFill>
            <a:srgbClr val="535353"/>
          </a:solidFill>
          <a:uFillTx/>
          <a:latin typeface="+mn-lt"/>
          <a:ea typeface="+mn-ea"/>
          <a:cs typeface="+mn-cs"/>
          <a:sym typeface="Gill Sans Light"/>
        </a:defRPr>
      </a:lvl9pPr>
    </p:titleStyle>
    <p:bodyStyle>
      <a:lvl1pPr marL="431800" marR="0" indent="-431800" algn="l" defTabSz="584200" rtl="0" latinLnBrk="0">
        <a:lnSpc>
          <a:spcPct val="100000"/>
        </a:lnSpc>
        <a:spcBef>
          <a:spcPts val="3800"/>
        </a:spcBef>
        <a:spcAft>
          <a:spcPts val="0"/>
        </a:spcAft>
        <a:buClrTx/>
        <a:buSzPct val="82000"/>
        <a:buFontTx/>
        <a:buChar char="•"/>
        <a:tabLst/>
        <a:defRPr b="0" baseline="0" cap="none" i="0" spc="0" strike="noStrike" sz="3800" u="none">
          <a:solidFill>
            <a:srgbClr val="535353"/>
          </a:solidFill>
          <a:uFillTx/>
          <a:latin typeface="+mn-lt"/>
          <a:ea typeface="+mn-ea"/>
          <a:cs typeface="+mn-cs"/>
          <a:sym typeface="Gill Sans Light"/>
        </a:defRPr>
      </a:lvl1pPr>
      <a:lvl2pPr marL="863600" marR="0" indent="-431800" algn="l" defTabSz="584200" rtl="0" latinLnBrk="0">
        <a:lnSpc>
          <a:spcPct val="100000"/>
        </a:lnSpc>
        <a:spcBef>
          <a:spcPts val="3800"/>
        </a:spcBef>
        <a:spcAft>
          <a:spcPts val="0"/>
        </a:spcAft>
        <a:buClrTx/>
        <a:buSzPct val="82000"/>
        <a:buFontTx/>
        <a:buChar char="•"/>
        <a:tabLst/>
        <a:defRPr b="0" baseline="0" cap="none" i="0" spc="0" strike="noStrike" sz="3800" u="none">
          <a:solidFill>
            <a:srgbClr val="535353"/>
          </a:solidFill>
          <a:uFillTx/>
          <a:latin typeface="+mn-lt"/>
          <a:ea typeface="+mn-ea"/>
          <a:cs typeface="+mn-cs"/>
          <a:sym typeface="Gill Sans Light"/>
        </a:defRPr>
      </a:lvl2pPr>
      <a:lvl3pPr marL="1295400" marR="0" indent="-431800" algn="l" defTabSz="584200" rtl="0" latinLnBrk="0">
        <a:lnSpc>
          <a:spcPct val="100000"/>
        </a:lnSpc>
        <a:spcBef>
          <a:spcPts val="3800"/>
        </a:spcBef>
        <a:spcAft>
          <a:spcPts val="0"/>
        </a:spcAft>
        <a:buClrTx/>
        <a:buSzPct val="82000"/>
        <a:buFontTx/>
        <a:buChar char="•"/>
        <a:tabLst/>
        <a:defRPr b="0" baseline="0" cap="none" i="0" spc="0" strike="noStrike" sz="3800" u="none">
          <a:solidFill>
            <a:srgbClr val="535353"/>
          </a:solidFill>
          <a:uFillTx/>
          <a:latin typeface="+mn-lt"/>
          <a:ea typeface="+mn-ea"/>
          <a:cs typeface="+mn-cs"/>
          <a:sym typeface="Gill Sans Light"/>
        </a:defRPr>
      </a:lvl3pPr>
      <a:lvl4pPr marL="1727200" marR="0" indent="-431800" algn="l" defTabSz="584200" rtl="0" latinLnBrk="0">
        <a:lnSpc>
          <a:spcPct val="100000"/>
        </a:lnSpc>
        <a:spcBef>
          <a:spcPts val="3800"/>
        </a:spcBef>
        <a:spcAft>
          <a:spcPts val="0"/>
        </a:spcAft>
        <a:buClrTx/>
        <a:buSzPct val="82000"/>
        <a:buFontTx/>
        <a:buChar char="•"/>
        <a:tabLst/>
        <a:defRPr b="0" baseline="0" cap="none" i="0" spc="0" strike="noStrike" sz="3800" u="none">
          <a:solidFill>
            <a:srgbClr val="535353"/>
          </a:solidFill>
          <a:uFillTx/>
          <a:latin typeface="+mn-lt"/>
          <a:ea typeface="+mn-ea"/>
          <a:cs typeface="+mn-cs"/>
          <a:sym typeface="Gill Sans Light"/>
        </a:defRPr>
      </a:lvl4pPr>
      <a:lvl5pPr marL="2159000" marR="0" indent="-431800" algn="l" defTabSz="584200" rtl="0" latinLnBrk="0">
        <a:lnSpc>
          <a:spcPct val="100000"/>
        </a:lnSpc>
        <a:spcBef>
          <a:spcPts val="3800"/>
        </a:spcBef>
        <a:spcAft>
          <a:spcPts val="0"/>
        </a:spcAft>
        <a:buClrTx/>
        <a:buSzPct val="82000"/>
        <a:buFontTx/>
        <a:buChar char="•"/>
        <a:tabLst/>
        <a:defRPr b="0" baseline="0" cap="none" i="0" spc="0" strike="noStrike" sz="3800" u="none">
          <a:solidFill>
            <a:srgbClr val="535353"/>
          </a:solidFill>
          <a:uFillTx/>
          <a:latin typeface="+mn-lt"/>
          <a:ea typeface="+mn-ea"/>
          <a:cs typeface="+mn-cs"/>
          <a:sym typeface="Gill Sans Light"/>
        </a:defRPr>
      </a:lvl5pPr>
      <a:lvl6pPr marL="2590800" marR="0" indent="-431800" algn="l" defTabSz="584200" rtl="0" latinLnBrk="0">
        <a:lnSpc>
          <a:spcPct val="100000"/>
        </a:lnSpc>
        <a:spcBef>
          <a:spcPts val="3800"/>
        </a:spcBef>
        <a:spcAft>
          <a:spcPts val="0"/>
        </a:spcAft>
        <a:buClrTx/>
        <a:buSzPct val="82000"/>
        <a:buFontTx/>
        <a:buChar char="•"/>
        <a:tabLst/>
        <a:defRPr b="0" baseline="0" cap="none" i="0" spc="0" strike="noStrike" sz="3800" u="none">
          <a:solidFill>
            <a:srgbClr val="535353"/>
          </a:solidFill>
          <a:uFillTx/>
          <a:latin typeface="+mn-lt"/>
          <a:ea typeface="+mn-ea"/>
          <a:cs typeface="+mn-cs"/>
          <a:sym typeface="Gill Sans Light"/>
        </a:defRPr>
      </a:lvl6pPr>
      <a:lvl7pPr marL="3022600" marR="0" indent="-431800" algn="l" defTabSz="584200" rtl="0" latinLnBrk="0">
        <a:lnSpc>
          <a:spcPct val="100000"/>
        </a:lnSpc>
        <a:spcBef>
          <a:spcPts val="3800"/>
        </a:spcBef>
        <a:spcAft>
          <a:spcPts val="0"/>
        </a:spcAft>
        <a:buClrTx/>
        <a:buSzPct val="82000"/>
        <a:buFontTx/>
        <a:buChar char="•"/>
        <a:tabLst/>
        <a:defRPr b="0" baseline="0" cap="none" i="0" spc="0" strike="noStrike" sz="3800" u="none">
          <a:solidFill>
            <a:srgbClr val="535353"/>
          </a:solidFill>
          <a:uFillTx/>
          <a:latin typeface="+mn-lt"/>
          <a:ea typeface="+mn-ea"/>
          <a:cs typeface="+mn-cs"/>
          <a:sym typeface="Gill Sans Light"/>
        </a:defRPr>
      </a:lvl7pPr>
      <a:lvl8pPr marL="3454400" marR="0" indent="-431800" algn="l" defTabSz="584200" rtl="0" latinLnBrk="0">
        <a:lnSpc>
          <a:spcPct val="100000"/>
        </a:lnSpc>
        <a:spcBef>
          <a:spcPts val="3800"/>
        </a:spcBef>
        <a:spcAft>
          <a:spcPts val="0"/>
        </a:spcAft>
        <a:buClrTx/>
        <a:buSzPct val="82000"/>
        <a:buFontTx/>
        <a:buChar char="•"/>
        <a:tabLst/>
        <a:defRPr b="0" baseline="0" cap="none" i="0" spc="0" strike="noStrike" sz="3800" u="none">
          <a:solidFill>
            <a:srgbClr val="535353"/>
          </a:solidFill>
          <a:uFillTx/>
          <a:latin typeface="+mn-lt"/>
          <a:ea typeface="+mn-ea"/>
          <a:cs typeface="+mn-cs"/>
          <a:sym typeface="Gill Sans Light"/>
        </a:defRPr>
      </a:lvl8pPr>
      <a:lvl9pPr marL="3886200" marR="0" indent="-431800" algn="l" defTabSz="584200" rtl="0" latinLnBrk="0">
        <a:lnSpc>
          <a:spcPct val="100000"/>
        </a:lnSpc>
        <a:spcBef>
          <a:spcPts val="3800"/>
        </a:spcBef>
        <a:spcAft>
          <a:spcPts val="0"/>
        </a:spcAft>
        <a:buClrTx/>
        <a:buSzPct val="82000"/>
        <a:buFontTx/>
        <a:buChar char="•"/>
        <a:tabLst/>
        <a:defRPr b="0" baseline="0" cap="none" i="0" spc="0" strike="noStrike" sz="3800" u="none">
          <a:solidFill>
            <a:srgbClr val="535353"/>
          </a:solidFill>
          <a:uFillTx/>
          <a:latin typeface="+mn-lt"/>
          <a:ea typeface="+mn-ea"/>
          <a:cs typeface="+mn-cs"/>
          <a:sym typeface="Gill Sans Light"/>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jpeg"/><Relationship Id="rId3"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jpeg"/><Relationship Id="rId3"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jpeg"/><Relationship Id="rId3" Type="http://schemas.openxmlformats.org/officeDocument/2006/relationships/chart" Target="../charts/char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jpeg"/><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9" name="Shape 119"/>
          <p:cNvSpPr txBox="1"/>
          <p:nvPr>
            <p:ph type="ctrTitle"/>
          </p:nvPr>
        </p:nvSpPr>
        <p:spPr>
          <a:xfrm>
            <a:off x="-323007" y="342900"/>
            <a:ext cx="13650814" cy="3238500"/>
          </a:xfrm>
          <a:prstGeom prst="rect">
            <a:avLst/>
          </a:prstGeom>
        </p:spPr>
        <p:txBody>
          <a:bodyPr/>
          <a:lstStyle>
            <a:lvl1pPr>
              <a:defRPr sz="7600">
                <a:gradFill flip="none" rotWithShape="1">
                  <a:gsLst>
                    <a:gs pos="0">
                      <a:srgbClr val="0433FF"/>
                    </a:gs>
                    <a:gs pos="100000">
                      <a:srgbClr val="FF7E79"/>
                    </a:gs>
                  </a:gsLst>
                  <a:lin ang="2700000" scaled="0"/>
                </a:gradFill>
                <a:latin typeface="Gill Sans"/>
                <a:ea typeface="Gill Sans"/>
                <a:cs typeface="Gill Sans"/>
                <a:sym typeface="Gill Sans"/>
              </a:defRPr>
            </a:lvl1pPr>
          </a:lstStyle>
          <a:p>
            <a:pPr/>
            <a:r>
              <a:t>USER PERSONA</a:t>
            </a:r>
          </a:p>
        </p:txBody>
      </p:sp>
      <p:sp>
        <p:nvSpPr>
          <p:cNvPr id="120" name="Shape 120"/>
          <p:cNvSpPr txBox="1"/>
          <p:nvPr>
            <p:ph type="subTitle" sz="quarter" idx="1"/>
          </p:nvPr>
        </p:nvSpPr>
        <p:spPr>
          <a:xfrm>
            <a:off x="101600" y="4931047"/>
            <a:ext cx="12293600" cy="1974306"/>
          </a:xfrm>
          <a:prstGeom prst="rect">
            <a:avLst/>
          </a:prstGeom>
        </p:spPr>
        <p:txBody>
          <a:bodyPr/>
          <a:lstStyle/>
          <a:p>
            <a:pPr defTabSz="484886">
              <a:defRPr sz="3154">
                <a:gradFill flip="none" rotWithShape="1">
                  <a:gsLst>
                    <a:gs pos="0">
                      <a:srgbClr val="0433FF"/>
                    </a:gs>
                    <a:gs pos="100000">
                      <a:srgbClr val="FF7E79"/>
                    </a:gs>
                  </a:gsLst>
                  <a:lin ang="1378185" scaled="0"/>
                </a:gradFill>
              </a:defRPr>
            </a:pPr>
            <a:r>
              <a:t>Afroz Dar </a:t>
            </a:r>
          </a:p>
          <a:p>
            <a:pPr defTabSz="484886">
              <a:defRPr sz="3154">
                <a:gradFill flip="none" rotWithShape="1">
                  <a:gsLst>
                    <a:gs pos="0">
                      <a:srgbClr val="0433FF"/>
                    </a:gs>
                    <a:gs pos="100000">
                      <a:srgbClr val="FF7E79"/>
                    </a:gs>
                  </a:gsLst>
                  <a:lin ang="1378185" scaled="0"/>
                </a:gradFill>
              </a:defRPr>
            </a:pPr>
            <a:r>
              <a:t>Morganne Horsford</a:t>
            </a:r>
          </a:p>
          <a:p>
            <a:pPr defTabSz="484886">
              <a:defRPr sz="3154">
                <a:gradFill flip="none" rotWithShape="1">
                  <a:gsLst>
                    <a:gs pos="0">
                      <a:srgbClr val="0433FF"/>
                    </a:gs>
                    <a:gs pos="100000">
                      <a:srgbClr val="FF7E79"/>
                    </a:gs>
                  </a:gsLst>
                  <a:lin ang="1378185" scaled="0"/>
                </a:gradFill>
              </a:defRPr>
            </a:pPr>
            <a:r>
              <a:t>Ricardo Deodutt </a:t>
            </a:r>
          </a:p>
          <a:p>
            <a:pPr defTabSz="484886">
              <a:defRPr sz="3154">
                <a:gradFill flip="none" rotWithShape="1">
                  <a:gsLst>
                    <a:gs pos="0">
                      <a:srgbClr val="0433FF"/>
                    </a:gs>
                    <a:gs pos="100000">
                      <a:srgbClr val="FF7E79"/>
                    </a:gs>
                  </a:gsLst>
                  <a:lin ang="1378185" scaled="0"/>
                </a:gradFill>
              </a:defRPr>
            </a:pPr>
            <a:r>
              <a:t>Tuwanna Vassell</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2" name="Final User Persona 3.jpg"/>
          <p:cNvPicPr>
            <a:picLocks noChangeAspect="1"/>
          </p:cNvPicPr>
          <p:nvPr>
            <p:ph type="pic" idx="13"/>
          </p:nvPr>
        </p:nvPicPr>
        <p:blipFill>
          <a:blip r:embed="rId2">
            <a:extLst/>
          </a:blip>
          <a:srcRect l="0" t="1470" r="0" b="1470"/>
          <a:stretch>
            <a:fillRect/>
          </a:stretch>
        </p:blipFill>
        <p:spPr>
          <a:xfrm>
            <a:off x="0" y="0"/>
            <a:ext cx="13004800" cy="9753600"/>
          </a:xfrm>
          <a:prstGeom prst="rect">
            <a:avLst/>
          </a:prstGeom>
        </p:spPr>
      </p:pic>
      <p:pic>
        <p:nvPicPr>
          <p:cNvPr id="123" name="Final User Persona 1.5.png"/>
          <p:cNvPicPr>
            <a:picLocks noChangeAspect="1"/>
          </p:cNvPicPr>
          <p:nvPr/>
        </p:nvPicPr>
        <p:blipFill>
          <a:blip r:embed="rId3">
            <a:extLst/>
          </a:blip>
          <a:stretch>
            <a:fillRect/>
          </a:stretch>
        </p:blipFill>
        <p:spPr>
          <a:xfrm>
            <a:off x="191247" y="0"/>
            <a:ext cx="12622306" cy="97536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5" name="Final User Persona 3.jpg"/>
          <p:cNvPicPr>
            <a:picLocks noChangeAspect="1"/>
          </p:cNvPicPr>
          <p:nvPr>
            <p:ph type="pic" idx="13"/>
          </p:nvPr>
        </p:nvPicPr>
        <p:blipFill>
          <a:blip r:embed="rId2">
            <a:extLst/>
          </a:blip>
          <a:srcRect l="0" t="1470" r="0" b="1470"/>
          <a:stretch>
            <a:fillRect/>
          </a:stretch>
        </p:blipFill>
        <p:spPr>
          <a:xfrm>
            <a:off x="0" y="0"/>
            <a:ext cx="13004800" cy="9753600"/>
          </a:xfrm>
          <a:prstGeom prst="rect">
            <a:avLst/>
          </a:prstGeom>
        </p:spPr>
      </p:pic>
      <p:pic>
        <p:nvPicPr>
          <p:cNvPr id="126" name="Final User Persona 2.5.png"/>
          <p:cNvPicPr>
            <a:picLocks noChangeAspect="1"/>
          </p:cNvPicPr>
          <p:nvPr/>
        </p:nvPicPr>
        <p:blipFill>
          <a:blip r:embed="rId3">
            <a:extLst/>
          </a:blip>
          <a:stretch>
            <a:fillRect/>
          </a:stretch>
        </p:blipFill>
        <p:spPr>
          <a:xfrm>
            <a:off x="191247" y="0"/>
            <a:ext cx="12622306" cy="97536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28" name="C-stapler1.png"/>
          <p:cNvPicPr>
            <a:picLocks noChangeAspect="1"/>
          </p:cNvPicPr>
          <p:nvPr/>
        </p:nvPicPr>
        <p:blipFill>
          <a:blip r:embed="rId3">
            <a:extLst/>
          </a:blip>
          <a:stretch>
            <a:fillRect/>
          </a:stretch>
        </p:blipFill>
        <p:spPr>
          <a:xfrm>
            <a:off x="0" y="801254"/>
            <a:ext cx="6985000" cy="3810001"/>
          </a:xfrm>
          <a:prstGeom prst="rect">
            <a:avLst/>
          </a:prstGeom>
          <a:ln w="12700">
            <a:miter lim="400000"/>
          </a:ln>
        </p:spPr>
      </p:pic>
      <p:pic>
        <p:nvPicPr>
          <p:cNvPr id="129" name="C-stapler2.png"/>
          <p:cNvPicPr>
            <a:picLocks noChangeAspect="1"/>
          </p:cNvPicPr>
          <p:nvPr/>
        </p:nvPicPr>
        <p:blipFill>
          <a:blip r:embed="rId4">
            <a:extLst/>
          </a:blip>
          <a:stretch>
            <a:fillRect/>
          </a:stretch>
        </p:blipFill>
        <p:spPr>
          <a:xfrm>
            <a:off x="6019800" y="804718"/>
            <a:ext cx="6985000" cy="3810001"/>
          </a:xfrm>
          <a:prstGeom prst="rect">
            <a:avLst/>
          </a:prstGeom>
          <a:ln w="12700">
            <a:miter lim="400000"/>
          </a:ln>
        </p:spPr>
      </p:pic>
      <p:pic>
        <p:nvPicPr>
          <p:cNvPr id="130" name="C-stapler3.png"/>
          <p:cNvPicPr>
            <a:picLocks noChangeAspect="1"/>
          </p:cNvPicPr>
          <p:nvPr/>
        </p:nvPicPr>
        <p:blipFill>
          <a:blip r:embed="rId5">
            <a:extLst/>
          </a:blip>
          <a:stretch>
            <a:fillRect/>
          </a:stretch>
        </p:blipFill>
        <p:spPr>
          <a:xfrm>
            <a:off x="6350" y="5643418"/>
            <a:ext cx="6985000" cy="3810001"/>
          </a:xfrm>
          <a:prstGeom prst="rect">
            <a:avLst/>
          </a:prstGeom>
          <a:ln w="12700">
            <a:miter lim="400000"/>
          </a:ln>
        </p:spPr>
      </p:pic>
      <p:pic>
        <p:nvPicPr>
          <p:cNvPr id="131" name="C-stapler4.png"/>
          <p:cNvPicPr>
            <a:picLocks noChangeAspect="1"/>
          </p:cNvPicPr>
          <p:nvPr/>
        </p:nvPicPr>
        <p:blipFill>
          <a:blip r:embed="rId6">
            <a:extLst/>
          </a:blip>
          <a:stretch>
            <a:fillRect/>
          </a:stretch>
        </p:blipFill>
        <p:spPr>
          <a:xfrm>
            <a:off x="6019800" y="5635336"/>
            <a:ext cx="6985000" cy="3810001"/>
          </a:xfrm>
          <a:prstGeom prst="rect">
            <a:avLst/>
          </a:prstGeom>
          <a:ln w="12700">
            <a:miter lim="400000"/>
          </a:ln>
        </p:spPr>
      </p:pic>
      <p:sp>
        <p:nvSpPr>
          <p:cNvPr id="132" name="Shape 132"/>
          <p:cNvSpPr txBox="1"/>
          <p:nvPr/>
        </p:nvSpPr>
        <p:spPr>
          <a:xfrm>
            <a:off x="2343137" y="171449"/>
            <a:ext cx="229872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Stapler One</a:t>
            </a:r>
          </a:p>
        </p:txBody>
      </p:sp>
      <p:sp>
        <p:nvSpPr>
          <p:cNvPr id="133" name="Shape 133"/>
          <p:cNvSpPr txBox="1"/>
          <p:nvPr/>
        </p:nvSpPr>
        <p:spPr>
          <a:xfrm>
            <a:off x="8419975" y="171449"/>
            <a:ext cx="2184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Stapler Two</a:t>
            </a:r>
          </a:p>
        </p:txBody>
      </p:sp>
      <p:sp>
        <p:nvSpPr>
          <p:cNvPr id="134" name="Shape 134"/>
          <p:cNvSpPr txBox="1"/>
          <p:nvPr/>
        </p:nvSpPr>
        <p:spPr>
          <a:xfrm>
            <a:off x="2170496" y="5010149"/>
            <a:ext cx="249160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Stapler Three</a:t>
            </a:r>
          </a:p>
        </p:txBody>
      </p:sp>
      <p:sp>
        <p:nvSpPr>
          <p:cNvPr id="135" name="Shape 135"/>
          <p:cNvSpPr txBox="1"/>
          <p:nvPr/>
        </p:nvSpPr>
        <p:spPr>
          <a:xfrm>
            <a:off x="8360481" y="5010149"/>
            <a:ext cx="230363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Stapler Four</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graphicFrame>
        <p:nvGraphicFramePr>
          <p:cNvPr id="137" name="Table 137"/>
          <p:cNvGraphicFramePr/>
          <p:nvPr/>
        </p:nvGraphicFramePr>
        <p:xfrm>
          <a:off x="673100" y="1397000"/>
          <a:ext cx="11468100" cy="8216900"/>
        </p:xfrm>
        <a:graphic xmlns:a="http://schemas.openxmlformats.org/drawingml/2006/main">
          <a:graphicData uri="http://schemas.openxmlformats.org/drawingml/2006/table">
            <a:tbl>
              <a:tblPr firstCol="1" firstRow="1" lastCol="0" lastRow="1" bandCol="0" bandRow="0" rtl="0">
                <a:tableStyleId>{2708684C-4D16-4618-839F-0558EEFCDFE6}</a:tableStyleId>
              </a:tblPr>
              <a:tblGrid>
                <a:gridCol w="2291080"/>
                <a:gridCol w="2291080"/>
                <a:gridCol w="2291080"/>
                <a:gridCol w="2291080"/>
                <a:gridCol w="2291080"/>
              </a:tblGrid>
              <a:tr h="1367366">
                <a:tc>
                  <a:txBody>
                    <a:bodyPr/>
                    <a:lstStyle/>
                    <a:p>
                      <a:pPr/>
                      <a:r>
                        <a:rPr sz="3000"/>
                        <a:t>PRODUCT</a:t>
                      </a:r>
                    </a:p>
                  </a:txBody>
                  <a:tcPr marL="50800" marR="50800" marT="50800" marB="50800" anchor="ctr" anchorCtr="0" horzOverflow="overflow">
                    <a:lnL w="12700">
                      <a:miter lim="400000"/>
                    </a:lnL>
                  </a:tcPr>
                </a:tc>
                <a:tc>
                  <a:txBody>
                    <a:bodyPr/>
                    <a:lstStyle/>
                    <a:p>
                      <a:pPr/>
                      <a:r>
                        <a:rPr sz="3000"/>
                        <a:t>
Stapler One</a:t>
                      </a:r>
                    </a:p>
                  </a:txBody>
                  <a:tcPr marL="50800" marR="50800" marT="50800" marB="50800" anchor="ctr" anchorCtr="0" horzOverflow="overflow"/>
                </a:tc>
                <a:tc>
                  <a:txBody>
                    <a:bodyPr/>
                    <a:lstStyle/>
                    <a:p>
                      <a:pPr/>
                      <a:r>
                        <a:rPr sz="3000"/>
                        <a:t>
Stapler Two</a:t>
                      </a:r>
                    </a:p>
                  </a:txBody>
                  <a:tcPr marL="50800" marR="50800" marT="50800" marB="50800" anchor="ctr" anchorCtr="0" horzOverflow="overflow"/>
                </a:tc>
                <a:tc>
                  <a:txBody>
                    <a:bodyPr/>
                    <a:lstStyle/>
                    <a:p>
                      <a:pPr/>
                      <a:r>
                        <a:rPr sz="3000"/>
                        <a:t>
Stapler Three</a:t>
                      </a:r>
                    </a:p>
                  </a:txBody>
                  <a:tcPr marL="50800" marR="50800" marT="50800" marB="50800" anchor="ctr" anchorCtr="0" horzOverflow="overflow"/>
                </a:tc>
                <a:tc>
                  <a:txBody>
                    <a:bodyPr/>
                    <a:lstStyle/>
                    <a:p>
                      <a:pPr/>
                      <a:r>
                        <a:rPr sz="3000"/>
                        <a:t>
Stapler Four</a:t>
                      </a:r>
                    </a:p>
                  </a:txBody>
                  <a:tcPr marL="50800" marR="50800" marT="50800" marB="50800" anchor="ctr" anchorCtr="0" horzOverflow="overflow">
                    <a:lnR w="12700">
                      <a:miter lim="400000"/>
                    </a:lnR>
                  </a:tcPr>
                </a:tc>
              </a:tr>
              <a:tr h="1367366">
                <a:tc>
                  <a:txBody>
                    <a:bodyPr/>
                    <a:lstStyle/>
                    <a:p>
                      <a:pPr/>
                      <a:r>
                        <a:rPr sz="3000"/>
                        <a:t>Functionality</a:t>
                      </a:r>
                    </a:p>
                  </a:txBody>
                  <a:tcPr marL="50800" marR="50800" marT="50800" marB="50800" anchor="ctr" anchorCtr="0" horzOverflow="overflow"/>
                </a:tc>
                <a:tc>
                  <a:txBody>
                    <a:bodyPr/>
                    <a:lstStyle/>
                    <a:p>
                      <a:pPr/>
                      <a:r>
                        <a:rPr sz="3000"/>
                        <a:t>7</a:t>
                      </a:r>
                    </a:p>
                  </a:txBody>
                  <a:tcPr marL="50800" marR="50800" marT="50800" marB="50800" anchor="ctr" anchorCtr="0" horzOverflow="overflow"/>
                </a:tc>
                <a:tc>
                  <a:txBody>
                    <a:bodyPr/>
                    <a:lstStyle/>
                    <a:p>
                      <a:pPr/>
                      <a:r>
                        <a:rPr sz="3000"/>
                        <a:t>6</a:t>
                      </a:r>
                    </a:p>
                  </a:txBody>
                  <a:tcPr marL="50800" marR="50800" marT="50800" marB="50800" anchor="ctr" anchorCtr="0" horzOverflow="overflow"/>
                </a:tc>
                <a:tc>
                  <a:txBody>
                    <a:bodyPr/>
                    <a:lstStyle/>
                    <a:p>
                      <a:pPr/>
                      <a:r>
                        <a:rPr sz="3000"/>
                        <a:t>12</a:t>
                      </a:r>
                    </a:p>
                  </a:txBody>
                  <a:tcPr marL="50800" marR="50800" marT="50800" marB="50800" anchor="ctr" anchorCtr="0" horzOverflow="overflow"/>
                </a:tc>
                <a:tc>
                  <a:txBody>
                    <a:bodyPr/>
                    <a:lstStyle/>
                    <a:p>
                      <a:pPr/>
                      <a:r>
                        <a:rPr sz="3000"/>
                        <a:t>10</a:t>
                      </a:r>
                    </a:p>
                  </a:txBody>
                  <a:tcPr marL="50800" marR="50800" marT="50800" marB="50800" anchor="ctr" anchorCtr="0" horzOverflow="overflow">
                    <a:lnR w="12700">
                      <a:miter lim="400000"/>
                    </a:lnR>
                  </a:tcPr>
                </a:tc>
              </a:tr>
              <a:tr h="1367366">
                <a:tc>
                  <a:txBody>
                    <a:bodyPr/>
                    <a:lstStyle/>
                    <a:p>
                      <a:pPr/>
                      <a:r>
                        <a:rPr sz="3000"/>
                        <a:t>Learnability</a:t>
                      </a:r>
                    </a:p>
                  </a:txBody>
                  <a:tcPr marL="50800" marR="50800" marT="50800" marB="50800" anchor="ctr" anchorCtr="0" horzOverflow="overflow"/>
                </a:tc>
                <a:tc>
                  <a:txBody>
                    <a:bodyPr/>
                    <a:lstStyle/>
                    <a:p>
                      <a:pPr/>
                      <a:r>
                        <a:rPr sz="3000"/>
                        <a:t>12</a:t>
                      </a:r>
                    </a:p>
                  </a:txBody>
                  <a:tcPr marL="50800" marR="50800" marT="50800" marB="50800" anchor="ctr" anchorCtr="0" horzOverflow="overflow"/>
                </a:tc>
                <a:tc>
                  <a:txBody>
                    <a:bodyPr/>
                    <a:lstStyle/>
                    <a:p>
                      <a:pPr/>
                      <a:r>
                        <a:rPr sz="3000"/>
                        <a:t>10</a:t>
                      </a:r>
                    </a:p>
                  </a:txBody>
                  <a:tcPr marL="50800" marR="50800" marT="50800" marB="50800" anchor="ctr" anchorCtr="0" horzOverflow="overflow"/>
                </a:tc>
                <a:tc>
                  <a:txBody>
                    <a:bodyPr/>
                    <a:lstStyle/>
                    <a:p>
                      <a:pPr/>
                      <a:r>
                        <a:rPr sz="3000"/>
                        <a:t>6</a:t>
                      </a:r>
                    </a:p>
                  </a:txBody>
                  <a:tcPr marL="50800" marR="50800" marT="50800" marB="50800" anchor="ctr" anchorCtr="0" horzOverflow="overflow"/>
                </a:tc>
                <a:tc>
                  <a:txBody>
                    <a:bodyPr/>
                    <a:lstStyle/>
                    <a:p>
                      <a:pPr/>
                      <a:r>
                        <a:rPr sz="3000"/>
                        <a:t>4</a:t>
                      </a:r>
                    </a:p>
                  </a:txBody>
                  <a:tcPr marL="50800" marR="50800" marT="50800" marB="50800" anchor="ctr" anchorCtr="0" horzOverflow="overflow">
                    <a:lnR w="12700">
                      <a:miter lim="400000"/>
                    </a:lnR>
                  </a:tcPr>
                </a:tc>
              </a:tr>
              <a:tr h="1367366">
                <a:tc>
                  <a:txBody>
                    <a:bodyPr/>
                    <a:lstStyle/>
                    <a:p>
                      <a:pPr/>
                      <a:r>
                        <a:rPr sz="3000"/>
                        <a:t>Flexibility</a:t>
                      </a:r>
                    </a:p>
                  </a:txBody>
                  <a:tcPr marL="50800" marR="50800" marT="50800" marB="50800" anchor="ctr" anchorCtr="0" horzOverflow="overflow"/>
                </a:tc>
                <a:tc>
                  <a:txBody>
                    <a:bodyPr/>
                    <a:lstStyle/>
                    <a:p>
                      <a:pPr/>
                      <a:r>
                        <a:rPr sz="3000"/>
                        <a:t>8</a:t>
                      </a:r>
                    </a:p>
                  </a:txBody>
                  <a:tcPr marL="50800" marR="50800" marT="50800" marB="50800" anchor="ctr" anchorCtr="0" horzOverflow="overflow"/>
                </a:tc>
                <a:tc>
                  <a:txBody>
                    <a:bodyPr/>
                    <a:lstStyle/>
                    <a:p>
                      <a:pPr/>
                      <a:r>
                        <a:rPr sz="3000"/>
                        <a:t>3</a:t>
                      </a:r>
                    </a:p>
                  </a:txBody>
                  <a:tcPr marL="50800" marR="50800" marT="50800" marB="50800" anchor="ctr" anchorCtr="0" horzOverflow="overflow"/>
                </a:tc>
                <a:tc>
                  <a:txBody>
                    <a:bodyPr/>
                    <a:lstStyle/>
                    <a:p>
                      <a:pPr/>
                      <a:r>
                        <a:rPr sz="3000"/>
                        <a:t>6</a:t>
                      </a:r>
                    </a:p>
                  </a:txBody>
                  <a:tcPr marL="50800" marR="50800" marT="50800" marB="50800" anchor="ctr" anchorCtr="0" horzOverflow="overflow"/>
                </a:tc>
                <a:tc>
                  <a:txBody>
                    <a:bodyPr/>
                    <a:lstStyle/>
                    <a:p>
                      <a:pPr/>
                      <a:r>
                        <a:rPr sz="3000"/>
                        <a:t>4</a:t>
                      </a:r>
                    </a:p>
                  </a:txBody>
                  <a:tcPr marL="50800" marR="50800" marT="50800" marB="50800" anchor="ctr" anchorCtr="0" horzOverflow="overflow">
                    <a:lnR w="12700">
                      <a:miter lim="400000"/>
                    </a:lnR>
                  </a:tcPr>
                </a:tc>
              </a:tr>
              <a:tr h="1367366">
                <a:tc>
                  <a:txBody>
                    <a:bodyPr/>
                    <a:lstStyle/>
                    <a:p>
                      <a:pPr/>
                      <a:r>
                        <a:rPr sz="3000"/>
                        <a:t>Industrial Design</a:t>
                      </a:r>
                    </a:p>
                  </a:txBody>
                  <a:tcPr marL="50800" marR="50800" marT="50800" marB="50800" anchor="ctr" anchorCtr="0" horzOverflow="overflow"/>
                </a:tc>
                <a:tc>
                  <a:txBody>
                    <a:bodyPr/>
                    <a:lstStyle/>
                    <a:p>
                      <a:pPr/>
                      <a:r>
                        <a:rPr sz="3000"/>
                        <a:t>11</a:t>
                      </a:r>
                    </a:p>
                  </a:txBody>
                  <a:tcPr marL="50800" marR="50800" marT="50800" marB="50800" anchor="ctr" anchorCtr="0" horzOverflow="overflow"/>
                </a:tc>
                <a:tc>
                  <a:txBody>
                    <a:bodyPr/>
                    <a:lstStyle/>
                    <a:p>
                      <a:pPr/>
                      <a:r>
                        <a:rPr sz="3000"/>
                        <a:t>10</a:t>
                      </a:r>
                    </a:p>
                  </a:txBody>
                  <a:tcPr marL="50800" marR="50800" marT="50800" marB="50800" anchor="ctr" anchorCtr="0" horzOverflow="overflow"/>
                </a:tc>
                <a:tc>
                  <a:txBody>
                    <a:bodyPr/>
                    <a:lstStyle/>
                    <a:p>
                      <a:pPr/>
                      <a:r>
                        <a:rPr sz="3000"/>
                        <a:t>10</a:t>
                      </a:r>
                    </a:p>
                  </a:txBody>
                  <a:tcPr marL="50800" marR="50800" marT="50800" marB="50800" anchor="ctr" anchorCtr="0" horzOverflow="overflow"/>
                </a:tc>
                <a:tc>
                  <a:txBody>
                    <a:bodyPr/>
                    <a:lstStyle/>
                    <a:p>
                      <a:pPr/>
                      <a:r>
                        <a:rPr sz="3000"/>
                        <a:t>13</a:t>
                      </a:r>
                    </a:p>
                  </a:txBody>
                  <a:tcPr marL="50800" marR="50800" marT="50800" marB="50800" anchor="ctr" anchorCtr="0" horzOverflow="overflow">
                    <a:lnR w="12700">
                      <a:miter lim="400000"/>
                    </a:lnR>
                  </a:tcPr>
                </a:tc>
              </a:tr>
              <a:tr h="1367366">
                <a:tc>
                  <a:txBody>
                    <a:bodyPr/>
                    <a:lstStyle/>
                    <a:p>
                      <a:pPr/>
                      <a:r>
                        <a:rPr sz="3000"/>
                        <a:t>TOTAL</a:t>
                      </a:r>
                    </a:p>
                  </a:txBody>
                  <a:tcPr marL="50800" marR="50800" marT="50800" marB="50800" anchor="ctr" anchorCtr="0" horzOverflow="overflow">
                    <a:lnL w="12700">
                      <a:miter lim="400000"/>
                    </a:lnL>
                  </a:tcPr>
                </a:tc>
                <a:tc>
                  <a:txBody>
                    <a:bodyPr/>
                    <a:lstStyle/>
                    <a:p>
                      <a:pPr/>
                      <a:r>
                        <a:rPr b="1" sz="3000">
                          <a:latin typeface="Gill Sans"/>
                          <a:ea typeface="Gill Sans"/>
                          <a:cs typeface="Gill Sans"/>
                          <a:sym typeface="Gill Sans"/>
                        </a:rPr>
                        <a:t>38</a:t>
                      </a:r>
                    </a:p>
                  </a:txBody>
                  <a:tcPr marL="50800" marR="50800" marT="50800" marB="50800" anchor="ctr" anchorCtr="0" horzOverflow="overflow"/>
                </a:tc>
                <a:tc>
                  <a:txBody>
                    <a:bodyPr/>
                    <a:lstStyle/>
                    <a:p>
                      <a:pPr/>
                      <a:r>
                        <a:rPr b="1" sz="3000">
                          <a:latin typeface="Gill Sans"/>
                          <a:ea typeface="Gill Sans"/>
                          <a:cs typeface="Gill Sans"/>
                          <a:sym typeface="Gill Sans"/>
                        </a:rPr>
                        <a:t>29</a:t>
                      </a:r>
                    </a:p>
                  </a:txBody>
                  <a:tcPr marL="50800" marR="50800" marT="50800" marB="50800" anchor="ctr" anchorCtr="0" horzOverflow="overflow"/>
                </a:tc>
                <a:tc>
                  <a:txBody>
                    <a:bodyPr/>
                    <a:lstStyle/>
                    <a:p>
                      <a:pPr/>
                      <a:r>
                        <a:rPr b="1" sz="3000">
                          <a:latin typeface="Gill Sans"/>
                          <a:ea typeface="Gill Sans"/>
                          <a:cs typeface="Gill Sans"/>
                          <a:sym typeface="Gill Sans"/>
                        </a:rPr>
                        <a:t>34</a:t>
                      </a:r>
                    </a:p>
                  </a:txBody>
                  <a:tcPr marL="50800" marR="50800" marT="50800" marB="50800" anchor="ctr" anchorCtr="0" horzOverflow="overflow"/>
                </a:tc>
                <a:tc>
                  <a:txBody>
                    <a:bodyPr/>
                    <a:lstStyle/>
                    <a:p>
                      <a:pPr/>
                      <a:r>
                        <a:rPr b="1" sz="3000">
                          <a:latin typeface="Gill Sans"/>
                          <a:ea typeface="Gill Sans"/>
                          <a:cs typeface="Gill Sans"/>
                          <a:sym typeface="Gill Sans"/>
                        </a:rPr>
                        <a:t>31</a:t>
                      </a:r>
                    </a:p>
                  </a:txBody>
                  <a:tcPr marL="50800" marR="50800" marT="50800" marB="50800" anchor="ctr" anchorCtr="0" horzOverflow="overflow">
                    <a:lnR w="12700">
                      <a:miter lim="400000"/>
                    </a:lnR>
                  </a:tcPr>
                </a:tc>
              </a:tr>
            </a:tbl>
          </a:graphicData>
        </a:graphic>
      </p:graphicFrame>
      <p:pic>
        <p:nvPicPr>
          <p:cNvPr id="138" name="C-stapler1.png"/>
          <p:cNvPicPr>
            <a:picLocks noChangeAspect="1"/>
          </p:cNvPicPr>
          <p:nvPr/>
        </p:nvPicPr>
        <p:blipFill>
          <a:blip r:embed="rId3">
            <a:extLst/>
          </a:blip>
          <a:srcRect l="0" t="0" r="0" b="0"/>
          <a:stretch>
            <a:fillRect/>
          </a:stretch>
        </p:blipFill>
        <p:spPr>
          <a:xfrm>
            <a:off x="2520950" y="611909"/>
            <a:ext cx="3026834" cy="1651001"/>
          </a:xfrm>
          <a:prstGeom prst="rect">
            <a:avLst/>
          </a:prstGeom>
          <a:ln w="12700">
            <a:miter lim="400000"/>
          </a:ln>
        </p:spPr>
      </p:pic>
      <p:pic>
        <p:nvPicPr>
          <p:cNvPr id="139" name="C-stapler2.png"/>
          <p:cNvPicPr>
            <a:picLocks noChangeAspect="1"/>
          </p:cNvPicPr>
          <p:nvPr/>
        </p:nvPicPr>
        <p:blipFill>
          <a:blip r:embed="rId4">
            <a:extLst/>
          </a:blip>
          <a:stretch>
            <a:fillRect/>
          </a:stretch>
        </p:blipFill>
        <p:spPr>
          <a:xfrm>
            <a:off x="4889500" y="606136"/>
            <a:ext cx="3026834" cy="1651001"/>
          </a:xfrm>
          <a:prstGeom prst="rect">
            <a:avLst/>
          </a:prstGeom>
          <a:ln w="12700">
            <a:miter lim="400000"/>
          </a:ln>
        </p:spPr>
      </p:pic>
      <p:pic>
        <p:nvPicPr>
          <p:cNvPr id="140" name="C-stapler3.png"/>
          <p:cNvPicPr>
            <a:picLocks noChangeAspect="1"/>
          </p:cNvPicPr>
          <p:nvPr/>
        </p:nvPicPr>
        <p:blipFill>
          <a:blip r:embed="rId5">
            <a:extLst/>
          </a:blip>
          <a:stretch>
            <a:fillRect/>
          </a:stretch>
        </p:blipFill>
        <p:spPr>
          <a:xfrm>
            <a:off x="7251700" y="606136"/>
            <a:ext cx="3026834" cy="1651001"/>
          </a:xfrm>
          <a:prstGeom prst="rect">
            <a:avLst/>
          </a:prstGeom>
          <a:ln w="12700">
            <a:miter lim="400000"/>
          </a:ln>
        </p:spPr>
      </p:pic>
      <p:pic>
        <p:nvPicPr>
          <p:cNvPr id="141" name="C-stapler4.png"/>
          <p:cNvPicPr>
            <a:picLocks noChangeAspect="1"/>
          </p:cNvPicPr>
          <p:nvPr/>
        </p:nvPicPr>
        <p:blipFill>
          <a:blip r:embed="rId6">
            <a:extLst/>
          </a:blip>
          <a:stretch>
            <a:fillRect/>
          </a:stretch>
        </p:blipFill>
        <p:spPr>
          <a:xfrm>
            <a:off x="9613900" y="606136"/>
            <a:ext cx="3026834" cy="16510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graphicFrame>
        <p:nvGraphicFramePr>
          <p:cNvPr id="143" name="Chart 143"/>
          <p:cNvGraphicFramePr/>
          <p:nvPr/>
        </p:nvGraphicFramePr>
        <p:xfrm>
          <a:off x="-446622" y="881421"/>
          <a:ext cx="12302214" cy="8447166"/>
        </p:xfrm>
        <a:graphic xmlns:a="http://schemas.openxmlformats.org/drawingml/2006/main">
          <a:graphicData uri="http://schemas.openxmlformats.org/drawingml/2006/chart">
            <c:chart xmlns:c="http://schemas.openxmlformats.org/drawingml/2006/chart" r:id="rId3"/>
          </a:graphicData>
        </a:graphic>
      </p:graphicFrame>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bg>
      <p:bgPr>
        <a:solidFill>
          <a:schemeClr val="accent1">
            <a:hueOff val="-78595"/>
            <a:satOff val="12505"/>
            <a:lumOff val="13871"/>
          </a:schemeClr>
        </a:solidFill>
      </p:bgPr>
    </p:bg>
    <p:spTree>
      <p:nvGrpSpPr>
        <p:cNvPr id="1" name=""/>
        <p:cNvGrpSpPr/>
        <p:nvPr/>
      </p:nvGrpSpPr>
      <p:grpSpPr>
        <a:xfrm>
          <a:off x="0" y="0"/>
          <a:ext cx="0" cy="0"/>
          <a:chOff x="0" y="0"/>
          <a:chExt cx="0" cy="0"/>
        </a:xfrm>
      </p:grpSpPr>
      <p:graphicFrame>
        <p:nvGraphicFramePr>
          <p:cNvPr id="145" name="Chart 145"/>
          <p:cNvGraphicFramePr/>
          <p:nvPr/>
        </p:nvGraphicFramePr>
        <p:xfrm>
          <a:off x="698754" y="867895"/>
          <a:ext cx="11384910" cy="7300699"/>
        </p:xfrm>
        <a:graphic xmlns:a="http://schemas.openxmlformats.org/drawingml/2006/main">
          <a:graphicData uri="http://schemas.openxmlformats.org/drawingml/2006/chart">
            <c:chart xmlns:c="http://schemas.openxmlformats.org/drawingml/2006/chart" r:id="rId2"/>
          </a:graphicData>
        </a:graphic>
      </p:graphicFrame>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7" name="Shape 147"/>
          <p:cNvSpPr txBox="1"/>
          <p:nvPr>
            <p:ph type="title"/>
          </p:nvPr>
        </p:nvSpPr>
        <p:spPr>
          <a:xfrm>
            <a:off x="355600" y="-190500"/>
            <a:ext cx="12293600" cy="2438400"/>
          </a:xfrm>
          <a:prstGeom prst="rect">
            <a:avLst/>
          </a:prstGeom>
        </p:spPr>
        <p:txBody>
          <a:bodyPr/>
          <a:lstStyle>
            <a:lvl1pPr>
              <a:defRPr>
                <a:gradFill flip="none" rotWithShape="1">
                  <a:gsLst>
                    <a:gs pos="0">
                      <a:srgbClr val="0433FF"/>
                    </a:gs>
                    <a:gs pos="100000">
                      <a:srgbClr val="FF7E79"/>
                    </a:gs>
                  </a:gsLst>
                  <a:lin ang="1038082" scaled="0"/>
                </a:gradFill>
                <a:latin typeface="Gill Sans"/>
                <a:ea typeface="Gill Sans"/>
                <a:cs typeface="Gill Sans"/>
                <a:sym typeface="Gill Sans"/>
              </a:defRPr>
            </a:lvl1pPr>
          </a:lstStyle>
          <a:p>
            <a:pPr/>
            <a:r>
              <a:t>Analysis</a:t>
            </a:r>
          </a:p>
        </p:txBody>
      </p:sp>
      <p:sp>
        <p:nvSpPr>
          <p:cNvPr id="148" name="Shape 148"/>
          <p:cNvSpPr txBox="1"/>
          <p:nvPr/>
        </p:nvSpPr>
        <p:spPr>
          <a:xfrm>
            <a:off x="572805" y="2735504"/>
            <a:ext cx="11859190" cy="501919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100"/>
            </a:pPr>
            <a:r>
              <a:t>Out of the four staplers, we found varying results for each one. Some staplers were considered more practical for its purpose than others, some more learnable, and some more flexible in its use.</a:t>
            </a:r>
          </a:p>
          <a:p>
            <a:pPr>
              <a:defRPr sz="3100"/>
            </a:pPr>
          </a:p>
          <a:p>
            <a:pPr>
              <a:defRPr sz="3100"/>
            </a:pPr>
            <a:r>
              <a:t>When it came to functionality the third stapler was the best one, </a:t>
            </a:r>
            <a:r>
              <a:rPr b="1">
                <a:latin typeface="Gill Sans"/>
                <a:ea typeface="Gill Sans"/>
                <a:cs typeface="Gill Sans"/>
                <a:sym typeface="Gill Sans"/>
              </a:rPr>
              <a:t>but</a:t>
            </a:r>
            <a:r>
              <a:t> when it came to learnability the first stapler proved to be the easiest to use, and it also stole the show for flexibility. And then the fourth stapler proved to be the </a:t>
            </a:r>
            <a:r>
              <a:rPr b="1">
                <a:latin typeface="Gill Sans"/>
                <a:ea typeface="Gill Sans"/>
                <a:cs typeface="Gill Sans"/>
                <a:sym typeface="Gill Sans"/>
              </a:rPr>
              <a:t>most</a:t>
            </a:r>
            <a:r>
              <a:t> aesthetically pleasing.</a:t>
            </a:r>
          </a:p>
          <a:p>
            <a:pPr>
              <a:defRPr sz="3100"/>
            </a:pPr>
          </a:p>
          <a:p>
            <a:pPr>
              <a:defRPr sz="3100"/>
            </a:pPr>
            <a:r>
              <a:t>Each of the staplers proved to have strong points as well as weak points, highlighting the reason why they were made for different purposes. </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0" name="Shape 150"/>
          <p:cNvSpPr txBox="1"/>
          <p:nvPr>
            <p:ph type="title"/>
          </p:nvPr>
        </p:nvSpPr>
        <p:spPr>
          <a:xfrm>
            <a:off x="266700" y="0"/>
            <a:ext cx="12293600" cy="2438400"/>
          </a:xfrm>
          <a:prstGeom prst="rect">
            <a:avLst/>
          </a:prstGeom>
        </p:spPr>
        <p:txBody>
          <a:bodyPr/>
          <a:lstStyle>
            <a:lvl1pPr>
              <a:defRPr>
                <a:gradFill flip="none" rotWithShape="1">
                  <a:gsLst>
                    <a:gs pos="0">
                      <a:srgbClr val="0433FF"/>
                    </a:gs>
                    <a:gs pos="100000">
                      <a:srgbClr val="FF7E79"/>
                    </a:gs>
                  </a:gsLst>
                  <a:lin ang="1038082" scaled="0"/>
                </a:gradFill>
                <a:latin typeface="Gill Sans"/>
                <a:ea typeface="Gill Sans"/>
                <a:cs typeface="Gill Sans"/>
                <a:sym typeface="Gill Sans"/>
              </a:defRPr>
            </a:lvl1pPr>
          </a:lstStyle>
          <a:p>
            <a:pPr/>
            <a:r>
              <a:t>conclusion</a:t>
            </a:r>
          </a:p>
        </p:txBody>
      </p:sp>
      <p:sp>
        <p:nvSpPr>
          <p:cNvPr id="151" name="Shape 151"/>
          <p:cNvSpPr txBox="1"/>
          <p:nvPr/>
        </p:nvSpPr>
        <p:spPr>
          <a:xfrm>
            <a:off x="2216150" y="2443100"/>
            <a:ext cx="8394700" cy="448475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p>
            <a:pPr>
              <a:defRPr sz="3800"/>
            </a:pPr>
            <a:r>
              <a:t>In the previous slides, we showed the results we got from our user testing and came to the conclusion of which stapler was “the best one”.</a:t>
            </a:r>
          </a:p>
          <a:p>
            <a:pPr>
              <a:defRPr sz="3800"/>
            </a:pPr>
          </a:p>
          <a:p>
            <a:pPr>
              <a:defRPr sz="3800"/>
            </a:pPr>
            <a:r>
              <a:t>And when everything got tallied up, at the end of the day the </a:t>
            </a:r>
            <a:r>
              <a:rPr b="1">
                <a:latin typeface="Gill Sans"/>
                <a:ea typeface="Gill Sans"/>
                <a:cs typeface="Gill Sans"/>
                <a:sym typeface="Gill Sans"/>
              </a:rPr>
              <a:t>first stapler</a:t>
            </a:r>
            <a:r>
              <a:t> was what proved to be the “best stapler”.</a:t>
            </a:r>
          </a:p>
        </p:txBody>
      </p:sp>
      <p:pic>
        <p:nvPicPr>
          <p:cNvPr id="152" name="C-stapler1.png"/>
          <p:cNvPicPr>
            <a:picLocks noChangeAspect="1"/>
          </p:cNvPicPr>
          <p:nvPr/>
        </p:nvPicPr>
        <p:blipFill>
          <a:blip r:embed="rId3">
            <a:extLst/>
          </a:blip>
          <a:stretch>
            <a:fillRect/>
          </a:stretch>
        </p:blipFill>
        <p:spPr>
          <a:xfrm>
            <a:off x="4356100" y="7237845"/>
            <a:ext cx="4292600" cy="2341419"/>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Showroom">
  <a:themeElements>
    <a:clrScheme name="Showroom">
      <a:dk1>
        <a:srgbClr val="535353"/>
      </a:dk1>
      <a:lt1>
        <a:srgbClr val="340053"/>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howroom">
  <a:themeElements>
    <a:clrScheme name="Showroom">
      <a:dk1>
        <a:srgbClr val="000000"/>
      </a:dk1>
      <a:lt1>
        <a:srgbClr val="FFFFFF"/>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